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Helvetica Neue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5FB628-46B0-4A0E-9C3F-A42C9D4729F3}">
  <a:tblStyle styleId="{D05FB628-46B0-4A0E-9C3F-A42C9D4729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4.xml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3ef552c9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3ef552c9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040fd4940d_0_8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040fd4940d_0_8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40fd4940d_0_8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40fd4940d_0_8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40fd4940d_0_8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040fd4940d_0_8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040fd4940d_0_8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040fd4940d_0_8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040fd4940d_0_8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040fd4940d_0_8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28ab769c9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28ab769c9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12b7896f7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12b7896f7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12b7896f7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12b7896f7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12b7896f7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12b7896f7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12b7896f7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12b7896f7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040fd4940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040fd4940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12b7896f7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12b7896f7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12b7896f7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12b7896f7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12b7896f7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12b7896f7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12b7896f7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12b7896f7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12b7896f7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12b7896f7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12b7896f7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12b7896f7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2b7896f7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12b7896f7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12b7896f7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12b7896f7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12b7896f71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12b7896f7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12b7896f7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12b7896f7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13ef69843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13ef69843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12b7896f7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12b7896f7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12b7896f71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12b7896f71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12b7896f71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12b7896f71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12b7896f71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12b7896f71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12b7896f71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12b7896f71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12b7896f71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12b7896f71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12b7896f71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12b7896f71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12b7896f71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12b7896f71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12b7896f71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12b7896f71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12b7896f71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12b7896f71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3ef698439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13ef698439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12b7896f71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12b7896f71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12b7896f71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12b7896f71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12b7896f71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12b7896f71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12b7896f71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12b7896f71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12b7896f71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212b7896f71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12b7896f71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12b7896f71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12b7896f71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12b7896f71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12b7896f71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12b7896f71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12b7896f71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212b7896f71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12b7896f71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212b7896f71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40fd4940d_0_1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40fd4940d_0_1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12b7896f7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12b7896f7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d87ece5d2d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1d87ece5d2d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040fd4940d_0_8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2040fd4940d_0_8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cb17ff88f8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1cb17ff88f8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40fd4940d_0_8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40fd4940d_0_8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40fd4940d_0_1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040fd4940d_0_1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8ab769c9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8ab769c9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040fd4940d_0_1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040fd4940d_0_1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>
                <a:solidFill>
                  <a:srgbClr val="0000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  <a:defRPr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Font typeface="Helvetica Neue"/>
              <a:buChar char="○"/>
              <a:defRPr sz="22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200"/>
              <a:buFont typeface="Helvetica Neue"/>
              <a:buChar char="■"/>
              <a:defRPr sz="22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Helvetica Neue"/>
              <a:buChar char="●"/>
              <a:defRPr sz="2200">
                <a:solidFill>
                  <a:srgbClr val="B45F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xiv.org/abs/2004.14973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2.png"/><Relationship Id="rId4" Type="http://schemas.openxmlformats.org/officeDocument/2006/relationships/image" Target="../media/image60.png"/><Relationship Id="rId5" Type="http://schemas.openxmlformats.org/officeDocument/2006/relationships/image" Target="../media/image54.png"/><Relationship Id="rId6" Type="http://schemas.openxmlformats.org/officeDocument/2006/relationships/image" Target="../media/image59.png"/><Relationship Id="rId7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59.png"/><Relationship Id="rId6" Type="http://schemas.openxmlformats.org/officeDocument/2006/relationships/image" Target="../media/image48.png"/><Relationship Id="rId7" Type="http://schemas.openxmlformats.org/officeDocument/2006/relationships/image" Target="../media/image5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abs/2011.13922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abs/2108.04927" TargetMode="External"/><Relationship Id="rId4" Type="http://schemas.openxmlformats.org/officeDocument/2006/relationships/hyperlink" Target="https://arxiv.org/abs/2107.05612" TargetMode="External"/><Relationship Id="rId5" Type="http://schemas.openxmlformats.org/officeDocument/2006/relationships/hyperlink" Target="https://arxiv.org/abs/2110.07342" TargetMode="External"/><Relationship Id="rId6" Type="http://schemas.openxmlformats.org/officeDocument/2006/relationships/image" Target="../media/image26.png"/><Relationship Id="rId7" Type="http://schemas.openxmlformats.org/officeDocument/2006/relationships/image" Target="../media/image35.png"/><Relationship Id="rId8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Relationship Id="rId4" Type="http://schemas.openxmlformats.org/officeDocument/2006/relationships/image" Target="../media/image24.jpg"/><Relationship Id="rId5" Type="http://schemas.openxmlformats.org/officeDocument/2006/relationships/image" Target="../media/image3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jp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jpg"/><Relationship Id="rId4" Type="http://schemas.openxmlformats.org/officeDocument/2006/relationships/image" Target="../media/image29.jpg"/><Relationship Id="rId5" Type="http://schemas.openxmlformats.org/officeDocument/2006/relationships/hyperlink" Target="http://karpathy.github.io/2016/05/31/rl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jpg"/><Relationship Id="rId4" Type="http://schemas.openxmlformats.org/officeDocument/2006/relationships/image" Target="../media/image29.jpg"/><Relationship Id="rId5" Type="http://schemas.openxmlformats.org/officeDocument/2006/relationships/hyperlink" Target="http://karpathy.github.io/2016/05/31/rl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karpathy.github.io/2016/05/31/rl/" TargetMode="External"/><Relationship Id="rId4" Type="http://schemas.openxmlformats.org/officeDocument/2006/relationships/image" Target="../media/image3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Relationship Id="rId5" Type="http://schemas.openxmlformats.org/officeDocument/2006/relationships/image" Target="../media/image39.png"/><Relationship Id="rId6" Type="http://schemas.openxmlformats.org/officeDocument/2006/relationships/image" Target="../media/image46.png"/><Relationship Id="rId7" Type="http://schemas.openxmlformats.org/officeDocument/2006/relationships/image" Target="../media/image40.png"/><Relationship Id="rId8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jpg"/><Relationship Id="rId4" Type="http://schemas.openxmlformats.org/officeDocument/2006/relationships/image" Target="../media/image43.png"/><Relationship Id="rId5" Type="http://schemas.openxmlformats.org/officeDocument/2006/relationships/image" Target="../media/image44.jpg"/><Relationship Id="rId6" Type="http://schemas.openxmlformats.org/officeDocument/2006/relationships/image" Target="../media/image45.jpg"/><Relationship Id="rId7" Type="http://schemas.openxmlformats.org/officeDocument/2006/relationships/image" Target="../media/image4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jpg"/><Relationship Id="rId4" Type="http://schemas.openxmlformats.org/officeDocument/2006/relationships/image" Target="../media/image29.jpg"/><Relationship Id="rId5" Type="http://schemas.openxmlformats.org/officeDocument/2006/relationships/hyperlink" Target="http://karpathy.github.io/2016/05/31/rl/" TargetMode="External"/><Relationship Id="rId6" Type="http://schemas.openxmlformats.org/officeDocument/2006/relationships/image" Target="../media/image4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jp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jpg"/><Relationship Id="rId4" Type="http://schemas.openxmlformats.org/officeDocument/2006/relationships/image" Target="../media/image5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jpg"/><Relationship Id="rId4" Type="http://schemas.openxmlformats.org/officeDocument/2006/relationships/image" Target="../media/image5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jpg"/><Relationship Id="rId4" Type="http://schemas.openxmlformats.org/officeDocument/2006/relationships/image" Target="../media/image5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jp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jp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6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jp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7.jpg"/><Relationship Id="rId4" Type="http://schemas.openxmlformats.org/officeDocument/2006/relationships/image" Target="../media/image6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jpg"/><Relationship Id="rId4" Type="http://schemas.openxmlformats.org/officeDocument/2006/relationships/image" Target="../media/image29.jpg"/><Relationship Id="rId5" Type="http://schemas.openxmlformats.org/officeDocument/2006/relationships/image" Target="../media/image6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7.png"/><Relationship Id="rId4" Type="http://schemas.openxmlformats.org/officeDocument/2006/relationships/image" Target="../media/image69.jpg"/><Relationship Id="rId5" Type="http://schemas.openxmlformats.org/officeDocument/2006/relationships/image" Target="../media/image65.jpg"/><Relationship Id="rId6" Type="http://schemas.openxmlformats.org/officeDocument/2006/relationships/image" Target="../media/image6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bringmeaspoon.org/" TargetMode="External"/><Relationship Id="rId4" Type="http://schemas.openxmlformats.org/officeDocument/2006/relationships/image" Target="../media/image12.gif"/><Relationship Id="rId5" Type="http://schemas.openxmlformats.org/officeDocument/2006/relationships/image" Target="../media/image8.png"/><Relationship Id="rId6" Type="http://schemas.openxmlformats.org/officeDocument/2006/relationships/image" Target="../media/image3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docs.google.com/spreadsheets/d/10ygJ20GjbItfaLoVAaakWVd5pieXARGmvnZof-djaaA/edit#gid=0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ringmeaspoon.org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bringmeaspoon.org/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566: Deep Learning and Its Applications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Jesse Thomason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519925"/>
            <a:ext cx="8520600" cy="11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Lecture 10: Deep Reinforcement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and Vision and “Time”</a:t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Improving Vision-and-Language Navigation with Image-Text Pairs from the Web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4">
            <a:alphaModFix/>
          </a:blip>
          <a:srcRect b="58991" l="0" r="0" t="0"/>
          <a:stretch/>
        </p:blipFill>
        <p:spPr>
          <a:xfrm>
            <a:off x="78475" y="1349262"/>
            <a:ext cx="5103152" cy="134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643" y="2943014"/>
            <a:ext cx="7882717" cy="1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4">
            <a:alphaModFix/>
          </a:blip>
          <a:srcRect b="0" l="0" r="0" t="45998"/>
          <a:stretch/>
        </p:blipFill>
        <p:spPr>
          <a:xfrm>
            <a:off x="4893500" y="1356100"/>
            <a:ext cx="4017251" cy="1389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2"/>
          <p:cNvGrpSpPr/>
          <p:nvPr/>
        </p:nvGrpSpPr>
        <p:grpSpPr>
          <a:xfrm>
            <a:off x="2856075" y="3156225"/>
            <a:ext cx="5659275" cy="1211400"/>
            <a:chOff x="2856075" y="3156225"/>
            <a:chExt cx="5659275" cy="1211400"/>
          </a:xfrm>
        </p:grpSpPr>
        <p:sp>
          <p:nvSpPr>
            <p:cNvPr id="193" name="Google Shape;193;p22"/>
            <p:cNvSpPr/>
            <p:nvPr/>
          </p:nvSpPr>
          <p:spPr>
            <a:xfrm>
              <a:off x="4347450" y="3875125"/>
              <a:ext cx="4167900" cy="418500"/>
            </a:xfrm>
            <a:prstGeom prst="rect">
              <a:avLst/>
            </a:prstGeom>
            <a:noFill/>
            <a:ln cap="flat" cmpd="sng" w="38100">
              <a:solidFill>
                <a:srgbClr val="F5D3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2856075" y="3156225"/>
              <a:ext cx="1150200" cy="1211400"/>
            </a:xfrm>
            <a:prstGeom prst="rect">
              <a:avLst/>
            </a:prstGeom>
            <a:noFill/>
            <a:ln cap="flat" cmpd="sng" w="38100">
              <a:solidFill>
                <a:srgbClr val="F5D3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i="1" lang="en"/>
              <a:t>quality</a:t>
            </a:r>
            <a:r>
              <a:rPr lang="en"/>
              <a:t> of your learned state can be crucial</a:t>
            </a:r>
            <a:endParaRPr/>
          </a:p>
        </p:txBody>
      </p:sp>
      <p:grpSp>
        <p:nvGrpSpPr>
          <p:cNvPr id="200" name="Google Shape;200;p23"/>
          <p:cNvGrpSpPr/>
          <p:nvPr/>
        </p:nvGrpSpPr>
        <p:grpSpPr>
          <a:xfrm>
            <a:off x="1402388" y="1622550"/>
            <a:ext cx="958386" cy="3424525"/>
            <a:chOff x="1402388" y="1393950"/>
            <a:chExt cx="958386" cy="3424525"/>
          </a:xfrm>
        </p:grpSpPr>
        <p:sp>
          <p:nvSpPr>
            <p:cNvPr id="201" name="Google Shape;201;p23"/>
            <p:cNvSpPr/>
            <p:nvPr/>
          </p:nvSpPr>
          <p:spPr>
            <a:xfrm>
              <a:off x="1478238" y="2765550"/>
              <a:ext cx="806700" cy="526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02" name="Google Shape;20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02388" y="3603200"/>
              <a:ext cx="958386" cy="9221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3" name="Google Shape;203;p23"/>
            <p:cNvGrpSpPr/>
            <p:nvPr/>
          </p:nvGrpSpPr>
          <p:grpSpPr>
            <a:xfrm>
              <a:off x="1656300" y="2296995"/>
              <a:ext cx="450600" cy="145800"/>
              <a:chOff x="705975" y="2364450"/>
              <a:chExt cx="450600" cy="145800"/>
            </a:xfrm>
          </p:grpSpPr>
          <p:sp>
            <p:nvSpPr>
              <p:cNvPr id="204" name="Google Shape;204;p2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" name="Google Shape;207;p23"/>
            <p:cNvSpPr txBox="1"/>
            <p:nvPr/>
          </p:nvSpPr>
          <p:spPr>
            <a:xfrm>
              <a:off x="1419438" y="4449175"/>
              <a:ext cx="92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{inst text}</a:t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08" name="Google Shape;208;p23"/>
            <p:cNvCxnSpPr>
              <a:stCxn id="202" idx="0"/>
              <a:endCxn id="201" idx="2"/>
            </p:cNvCxnSpPr>
            <p:nvPr/>
          </p:nvCxnSpPr>
          <p:spPr>
            <a:xfrm rot="10800000">
              <a:off x="1881581" y="3292400"/>
              <a:ext cx="0" cy="310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9" name="Google Shape;209;p23"/>
            <p:cNvCxnSpPr>
              <a:stCxn id="201" idx="0"/>
            </p:cNvCxnSpPr>
            <p:nvPr/>
          </p:nvCxnSpPr>
          <p:spPr>
            <a:xfrm rot="10800000">
              <a:off x="1881588" y="2479650"/>
              <a:ext cx="0" cy="28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0" name="Google Shape;210;p23"/>
            <p:cNvSpPr/>
            <p:nvPr/>
          </p:nvSpPr>
          <p:spPr>
            <a:xfrm>
              <a:off x="1478238" y="1393950"/>
              <a:ext cx="806700" cy="526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Helvetica Neue"/>
                  <a:ea typeface="Helvetica Neue"/>
                  <a:cs typeface="Helvetica Neue"/>
                  <a:sym typeface="Helvetica Neue"/>
                </a:rPr>
                <a:t>Action Pred</a:t>
              </a:r>
              <a:endParaRPr sz="1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1" name="Google Shape;211;p23"/>
            <p:cNvCxnSpPr/>
            <p:nvPr/>
          </p:nvCxnSpPr>
          <p:spPr>
            <a:xfrm rot="10800000">
              <a:off x="1881588" y="1912808"/>
              <a:ext cx="0" cy="28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12" name="Google Shape;212;p23"/>
          <p:cNvGrpSpPr/>
          <p:nvPr/>
        </p:nvGrpSpPr>
        <p:grpSpPr>
          <a:xfrm>
            <a:off x="2284938" y="1622550"/>
            <a:ext cx="5008484" cy="3424525"/>
            <a:chOff x="2284938" y="1393950"/>
            <a:chExt cx="5008484" cy="3424525"/>
          </a:xfrm>
        </p:grpSpPr>
        <p:pic>
          <p:nvPicPr>
            <p:cNvPr id="213" name="Google Shape;21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95511" y="3594850"/>
              <a:ext cx="961007" cy="922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5273" y="3594850"/>
              <a:ext cx="946796" cy="922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60826" y="3594850"/>
              <a:ext cx="956173" cy="922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45739" y="3594850"/>
              <a:ext cx="954407" cy="922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23"/>
            <p:cNvSpPr txBox="1"/>
            <p:nvPr/>
          </p:nvSpPr>
          <p:spPr>
            <a:xfrm>
              <a:off x="2424370" y="4449175"/>
              <a:ext cx="92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{inst text}</a:t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8" name="Google Shape;218;p23"/>
            <p:cNvSpPr txBox="1"/>
            <p:nvPr/>
          </p:nvSpPr>
          <p:spPr>
            <a:xfrm>
              <a:off x="3395621" y="4449175"/>
              <a:ext cx="92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{inst text}</a:t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9" name="Google Shape;219;p23"/>
            <p:cNvSpPr txBox="1"/>
            <p:nvPr/>
          </p:nvSpPr>
          <p:spPr>
            <a:xfrm>
              <a:off x="4366863" y="4449175"/>
              <a:ext cx="92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{inst text}</a:t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0" name="Google Shape;220;p23"/>
            <p:cNvSpPr txBox="1"/>
            <p:nvPr/>
          </p:nvSpPr>
          <p:spPr>
            <a:xfrm>
              <a:off x="5338113" y="4449175"/>
              <a:ext cx="92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{inst text}</a:t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2468838" y="2765550"/>
              <a:ext cx="806700" cy="526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22" name="Google Shape;222;p23"/>
            <p:cNvGrpSpPr/>
            <p:nvPr/>
          </p:nvGrpSpPr>
          <p:grpSpPr>
            <a:xfrm>
              <a:off x="2646900" y="2296995"/>
              <a:ext cx="450600" cy="145800"/>
              <a:chOff x="705975" y="2364450"/>
              <a:chExt cx="450600" cy="145800"/>
            </a:xfrm>
          </p:grpSpPr>
          <p:sp>
            <p:nvSpPr>
              <p:cNvPr id="223" name="Google Shape;223;p2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26" name="Google Shape;226;p23"/>
            <p:cNvCxnSpPr>
              <a:endCxn id="221" idx="2"/>
            </p:cNvCxnSpPr>
            <p:nvPr/>
          </p:nvCxnSpPr>
          <p:spPr>
            <a:xfrm rot="10800000">
              <a:off x="2872188" y="3292350"/>
              <a:ext cx="0" cy="310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7" name="Google Shape;227;p23"/>
            <p:cNvCxnSpPr>
              <a:stCxn id="221" idx="0"/>
            </p:cNvCxnSpPr>
            <p:nvPr/>
          </p:nvCxnSpPr>
          <p:spPr>
            <a:xfrm rot="10800000">
              <a:off x="2872188" y="2479650"/>
              <a:ext cx="0" cy="28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8" name="Google Shape;228;p23"/>
            <p:cNvSpPr/>
            <p:nvPr/>
          </p:nvSpPr>
          <p:spPr>
            <a:xfrm>
              <a:off x="3459438" y="2765550"/>
              <a:ext cx="806700" cy="526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29" name="Google Shape;229;p23"/>
            <p:cNvGrpSpPr/>
            <p:nvPr/>
          </p:nvGrpSpPr>
          <p:grpSpPr>
            <a:xfrm>
              <a:off x="3637500" y="2296995"/>
              <a:ext cx="450600" cy="145800"/>
              <a:chOff x="705975" y="2364450"/>
              <a:chExt cx="450600" cy="145800"/>
            </a:xfrm>
          </p:grpSpPr>
          <p:sp>
            <p:nvSpPr>
              <p:cNvPr id="230" name="Google Shape;230;p2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3" name="Google Shape;233;p23"/>
            <p:cNvCxnSpPr>
              <a:endCxn id="228" idx="2"/>
            </p:cNvCxnSpPr>
            <p:nvPr/>
          </p:nvCxnSpPr>
          <p:spPr>
            <a:xfrm rot="10800000">
              <a:off x="3862788" y="3292350"/>
              <a:ext cx="0" cy="310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4" name="Google Shape;234;p23"/>
            <p:cNvCxnSpPr>
              <a:stCxn id="228" idx="0"/>
            </p:cNvCxnSpPr>
            <p:nvPr/>
          </p:nvCxnSpPr>
          <p:spPr>
            <a:xfrm rot="10800000">
              <a:off x="3862788" y="2479650"/>
              <a:ext cx="0" cy="28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5" name="Google Shape;235;p23"/>
            <p:cNvSpPr/>
            <p:nvPr/>
          </p:nvSpPr>
          <p:spPr>
            <a:xfrm>
              <a:off x="4450038" y="2765550"/>
              <a:ext cx="806700" cy="526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36" name="Google Shape;236;p23"/>
            <p:cNvGrpSpPr/>
            <p:nvPr/>
          </p:nvGrpSpPr>
          <p:grpSpPr>
            <a:xfrm>
              <a:off x="4628100" y="2296995"/>
              <a:ext cx="450600" cy="145800"/>
              <a:chOff x="705975" y="2364450"/>
              <a:chExt cx="450600" cy="145800"/>
            </a:xfrm>
          </p:grpSpPr>
          <p:sp>
            <p:nvSpPr>
              <p:cNvPr id="237" name="Google Shape;237;p2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40" name="Google Shape;240;p23"/>
            <p:cNvCxnSpPr>
              <a:endCxn id="235" idx="2"/>
            </p:cNvCxnSpPr>
            <p:nvPr/>
          </p:nvCxnSpPr>
          <p:spPr>
            <a:xfrm rot="10800000">
              <a:off x="4853388" y="3292350"/>
              <a:ext cx="0" cy="310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1" name="Google Shape;241;p23"/>
            <p:cNvCxnSpPr>
              <a:stCxn id="235" idx="0"/>
            </p:cNvCxnSpPr>
            <p:nvPr/>
          </p:nvCxnSpPr>
          <p:spPr>
            <a:xfrm rot="10800000">
              <a:off x="4853388" y="2479650"/>
              <a:ext cx="0" cy="28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2" name="Google Shape;242;p23"/>
            <p:cNvSpPr/>
            <p:nvPr/>
          </p:nvSpPr>
          <p:spPr>
            <a:xfrm>
              <a:off x="5440638" y="2765550"/>
              <a:ext cx="806700" cy="526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43" name="Google Shape;243;p23"/>
            <p:cNvGrpSpPr/>
            <p:nvPr/>
          </p:nvGrpSpPr>
          <p:grpSpPr>
            <a:xfrm>
              <a:off x="5618700" y="2296995"/>
              <a:ext cx="450600" cy="145800"/>
              <a:chOff x="705975" y="2364450"/>
              <a:chExt cx="450600" cy="145800"/>
            </a:xfrm>
          </p:grpSpPr>
          <p:sp>
            <p:nvSpPr>
              <p:cNvPr id="244" name="Google Shape;244;p2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47" name="Google Shape;247;p23"/>
            <p:cNvCxnSpPr>
              <a:endCxn id="242" idx="2"/>
            </p:cNvCxnSpPr>
            <p:nvPr/>
          </p:nvCxnSpPr>
          <p:spPr>
            <a:xfrm rot="10800000">
              <a:off x="5843988" y="3292350"/>
              <a:ext cx="0" cy="310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8" name="Google Shape;248;p23"/>
            <p:cNvCxnSpPr>
              <a:stCxn id="242" idx="0"/>
            </p:cNvCxnSpPr>
            <p:nvPr/>
          </p:nvCxnSpPr>
          <p:spPr>
            <a:xfrm rot="10800000">
              <a:off x="5843988" y="2479650"/>
              <a:ext cx="0" cy="28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249" name="Google Shape;249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37248" y="3594850"/>
              <a:ext cx="956173" cy="9221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23"/>
            <p:cNvSpPr txBox="1"/>
            <p:nvPr/>
          </p:nvSpPr>
          <p:spPr>
            <a:xfrm>
              <a:off x="6343285" y="4449175"/>
              <a:ext cx="92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{inst text}</a:t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426460" y="2765550"/>
              <a:ext cx="806700" cy="5268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RNN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52" name="Google Shape;252;p23"/>
            <p:cNvGrpSpPr/>
            <p:nvPr/>
          </p:nvGrpSpPr>
          <p:grpSpPr>
            <a:xfrm>
              <a:off x="6604523" y="2296995"/>
              <a:ext cx="450600" cy="145800"/>
              <a:chOff x="705975" y="2364450"/>
              <a:chExt cx="450600" cy="145800"/>
            </a:xfrm>
          </p:grpSpPr>
          <p:sp>
            <p:nvSpPr>
              <p:cNvPr id="253" name="Google Shape;253;p23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3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3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D9D2E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56" name="Google Shape;256;p23"/>
            <p:cNvCxnSpPr>
              <a:endCxn id="251" idx="2"/>
            </p:cNvCxnSpPr>
            <p:nvPr/>
          </p:nvCxnSpPr>
          <p:spPr>
            <a:xfrm rot="10800000">
              <a:off x="6829810" y="3292350"/>
              <a:ext cx="0" cy="310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7" name="Google Shape;257;p23"/>
            <p:cNvCxnSpPr>
              <a:stCxn id="251" idx="0"/>
            </p:cNvCxnSpPr>
            <p:nvPr/>
          </p:nvCxnSpPr>
          <p:spPr>
            <a:xfrm rot="10800000">
              <a:off x="6829810" y="2479650"/>
              <a:ext cx="0" cy="28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8" name="Google Shape;258;p23"/>
            <p:cNvCxnSpPr>
              <a:stCxn id="201" idx="3"/>
              <a:endCxn id="221" idx="1"/>
            </p:cNvCxnSpPr>
            <p:nvPr/>
          </p:nvCxnSpPr>
          <p:spPr>
            <a:xfrm>
              <a:off x="2284938" y="3028950"/>
              <a:ext cx="1839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9" name="Google Shape;259;p23"/>
            <p:cNvCxnSpPr>
              <a:stCxn id="221" idx="3"/>
              <a:endCxn id="228" idx="1"/>
            </p:cNvCxnSpPr>
            <p:nvPr/>
          </p:nvCxnSpPr>
          <p:spPr>
            <a:xfrm>
              <a:off x="3275538" y="3028950"/>
              <a:ext cx="1839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0" name="Google Shape;260;p23"/>
            <p:cNvCxnSpPr>
              <a:stCxn id="228" idx="3"/>
              <a:endCxn id="235" idx="1"/>
            </p:cNvCxnSpPr>
            <p:nvPr/>
          </p:nvCxnSpPr>
          <p:spPr>
            <a:xfrm>
              <a:off x="4266138" y="3028950"/>
              <a:ext cx="1839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1" name="Google Shape;261;p23"/>
            <p:cNvCxnSpPr>
              <a:stCxn id="235" idx="3"/>
              <a:endCxn id="242" idx="1"/>
            </p:cNvCxnSpPr>
            <p:nvPr/>
          </p:nvCxnSpPr>
          <p:spPr>
            <a:xfrm>
              <a:off x="5256738" y="3028950"/>
              <a:ext cx="1839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2" name="Google Shape;262;p23"/>
            <p:cNvCxnSpPr>
              <a:stCxn id="242" idx="3"/>
              <a:endCxn id="251" idx="1"/>
            </p:cNvCxnSpPr>
            <p:nvPr/>
          </p:nvCxnSpPr>
          <p:spPr>
            <a:xfrm>
              <a:off x="6247338" y="3028950"/>
              <a:ext cx="1791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3" name="Google Shape;263;p23"/>
            <p:cNvSpPr/>
            <p:nvPr/>
          </p:nvSpPr>
          <p:spPr>
            <a:xfrm>
              <a:off x="2468838" y="1393950"/>
              <a:ext cx="806700" cy="526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Helvetica Neue"/>
                  <a:ea typeface="Helvetica Neue"/>
                  <a:cs typeface="Helvetica Neue"/>
                  <a:sym typeface="Helvetica Neue"/>
                </a:rPr>
                <a:t>Action Pred</a:t>
              </a:r>
              <a:endParaRPr sz="1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64" name="Google Shape;264;p23"/>
            <p:cNvCxnSpPr/>
            <p:nvPr/>
          </p:nvCxnSpPr>
          <p:spPr>
            <a:xfrm rot="10800000">
              <a:off x="2872188" y="1912808"/>
              <a:ext cx="0" cy="28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5" name="Google Shape;265;p23"/>
            <p:cNvSpPr/>
            <p:nvPr/>
          </p:nvSpPr>
          <p:spPr>
            <a:xfrm>
              <a:off x="3459438" y="1393950"/>
              <a:ext cx="806700" cy="526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Helvetica Neue"/>
                  <a:ea typeface="Helvetica Neue"/>
                  <a:cs typeface="Helvetica Neue"/>
                  <a:sym typeface="Helvetica Neue"/>
                </a:rPr>
                <a:t>Action Pred</a:t>
              </a:r>
              <a:endParaRPr sz="1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66" name="Google Shape;266;p23"/>
            <p:cNvCxnSpPr/>
            <p:nvPr/>
          </p:nvCxnSpPr>
          <p:spPr>
            <a:xfrm rot="10800000">
              <a:off x="3862788" y="1912808"/>
              <a:ext cx="0" cy="28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7" name="Google Shape;267;p23"/>
            <p:cNvSpPr/>
            <p:nvPr/>
          </p:nvSpPr>
          <p:spPr>
            <a:xfrm>
              <a:off x="4450038" y="1393950"/>
              <a:ext cx="806700" cy="526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Helvetica Neue"/>
                  <a:ea typeface="Helvetica Neue"/>
                  <a:cs typeface="Helvetica Neue"/>
                  <a:sym typeface="Helvetica Neue"/>
                </a:rPr>
                <a:t>Action Pred</a:t>
              </a:r>
              <a:endParaRPr sz="1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68" name="Google Shape;268;p23"/>
            <p:cNvCxnSpPr/>
            <p:nvPr/>
          </p:nvCxnSpPr>
          <p:spPr>
            <a:xfrm rot="10800000">
              <a:off x="4853388" y="1912808"/>
              <a:ext cx="0" cy="28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9" name="Google Shape;269;p23"/>
            <p:cNvSpPr/>
            <p:nvPr/>
          </p:nvSpPr>
          <p:spPr>
            <a:xfrm>
              <a:off x="5440638" y="1393950"/>
              <a:ext cx="806700" cy="526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Helvetica Neue"/>
                  <a:ea typeface="Helvetica Neue"/>
                  <a:cs typeface="Helvetica Neue"/>
                  <a:sym typeface="Helvetica Neue"/>
                </a:rPr>
                <a:t>Action Pred</a:t>
              </a:r>
              <a:endParaRPr sz="1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70" name="Google Shape;270;p23"/>
            <p:cNvCxnSpPr/>
            <p:nvPr/>
          </p:nvCxnSpPr>
          <p:spPr>
            <a:xfrm rot="10800000">
              <a:off x="5843988" y="1912808"/>
              <a:ext cx="0" cy="28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71" name="Google Shape;271;p23"/>
            <p:cNvSpPr/>
            <p:nvPr/>
          </p:nvSpPr>
          <p:spPr>
            <a:xfrm>
              <a:off x="6431238" y="1393950"/>
              <a:ext cx="806700" cy="526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Helvetica Neue"/>
                  <a:ea typeface="Helvetica Neue"/>
                  <a:cs typeface="Helvetica Neue"/>
                  <a:sym typeface="Helvetica Neue"/>
                </a:rPr>
                <a:t>Action Pred</a:t>
              </a:r>
              <a:endParaRPr sz="1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72" name="Google Shape;272;p23"/>
            <p:cNvCxnSpPr/>
            <p:nvPr/>
          </p:nvCxnSpPr>
          <p:spPr>
            <a:xfrm rot="10800000">
              <a:off x="6834588" y="1912808"/>
              <a:ext cx="0" cy="28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73" name="Google Shape;273;p23"/>
          <p:cNvGrpSpPr/>
          <p:nvPr/>
        </p:nvGrpSpPr>
        <p:grpSpPr>
          <a:xfrm>
            <a:off x="4269813" y="2057625"/>
            <a:ext cx="3164863" cy="1166700"/>
            <a:chOff x="4269813" y="1829025"/>
            <a:chExt cx="3164863" cy="1166700"/>
          </a:xfrm>
        </p:grpSpPr>
        <p:sp>
          <p:nvSpPr>
            <p:cNvPr id="274" name="Google Shape;274;p23"/>
            <p:cNvSpPr/>
            <p:nvPr/>
          </p:nvSpPr>
          <p:spPr>
            <a:xfrm>
              <a:off x="6267975" y="1829025"/>
              <a:ext cx="1166700" cy="11667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4269813" y="1829025"/>
              <a:ext cx="1166700" cy="11667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23"/>
          <p:cNvSpPr txBox="1"/>
          <p:nvPr/>
        </p:nvSpPr>
        <p:spPr>
          <a:xfrm>
            <a:off x="1419425" y="1099000"/>
            <a:ext cx="9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77" name="Google Shape;277;p23"/>
          <p:cNvGrpSpPr/>
          <p:nvPr/>
        </p:nvGrpSpPr>
        <p:grpSpPr>
          <a:xfrm>
            <a:off x="2417425" y="1099000"/>
            <a:ext cx="4873650" cy="369300"/>
            <a:chOff x="2417425" y="1099000"/>
            <a:chExt cx="4873650" cy="369300"/>
          </a:xfrm>
        </p:grpSpPr>
        <p:sp>
          <p:nvSpPr>
            <p:cNvPr id="278" name="Google Shape;278;p23"/>
            <p:cNvSpPr txBox="1"/>
            <p:nvPr/>
          </p:nvSpPr>
          <p:spPr>
            <a:xfrm>
              <a:off x="2417425" y="1099000"/>
              <a:ext cx="92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Pickup</a:t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9" name="Google Shape;279;p23"/>
            <p:cNvSpPr txBox="1"/>
            <p:nvPr/>
          </p:nvSpPr>
          <p:spPr>
            <a:xfrm>
              <a:off x="3415425" y="1099000"/>
              <a:ext cx="92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Open</a:t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0" name="Google Shape;280;p23"/>
            <p:cNvSpPr txBox="1"/>
            <p:nvPr/>
          </p:nvSpPr>
          <p:spPr>
            <a:xfrm>
              <a:off x="4413425" y="1099000"/>
              <a:ext cx="92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Close</a:t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1" name="Google Shape;281;p23"/>
            <p:cNvSpPr txBox="1"/>
            <p:nvPr/>
          </p:nvSpPr>
          <p:spPr>
            <a:xfrm>
              <a:off x="5390100" y="1099000"/>
              <a:ext cx="92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Open</a:t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2" name="Google Shape;282;p23"/>
            <p:cNvSpPr txBox="1"/>
            <p:nvPr/>
          </p:nvSpPr>
          <p:spPr>
            <a:xfrm>
              <a:off x="6366775" y="1099000"/>
              <a:ext cx="92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Pickup</a:t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States, Our Transformer has to Learn So Much!</a:t>
            </a:r>
            <a:endParaRPr/>
          </a:p>
        </p:txBody>
      </p:sp>
      <p:grpSp>
        <p:nvGrpSpPr>
          <p:cNvPr id="288" name="Google Shape;288;p24"/>
          <p:cNvGrpSpPr/>
          <p:nvPr/>
        </p:nvGrpSpPr>
        <p:grpSpPr>
          <a:xfrm>
            <a:off x="2395511" y="3749550"/>
            <a:ext cx="961007" cy="1297525"/>
            <a:chOff x="2395511" y="3749550"/>
            <a:chExt cx="961007" cy="1297525"/>
          </a:xfrm>
        </p:grpSpPr>
        <p:pic>
          <p:nvPicPr>
            <p:cNvPr id="289" name="Google Shape;28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95511" y="3823450"/>
              <a:ext cx="961007" cy="9221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24"/>
            <p:cNvSpPr txBox="1"/>
            <p:nvPr/>
          </p:nvSpPr>
          <p:spPr>
            <a:xfrm>
              <a:off x="2424370" y="4677775"/>
              <a:ext cx="92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{inst text}</a:t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91" name="Google Shape;291;p24"/>
            <p:cNvCxnSpPr>
              <a:endCxn id="292" idx="2"/>
            </p:cNvCxnSpPr>
            <p:nvPr/>
          </p:nvCxnSpPr>
          <p:spPr>
            <a:xfrm rot="10800000">
              <a:off x="2872188" y="3749550"/>
              <a:ext cx="0" cy="310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93" name="Google Shape;293;p24"/>
          <p:cNvGrpSpPr/>
          <p:nvPr/>
        </p:nvGrpSpPr>
        <p:grpSpPr>
          <a:xfrm>
            <a:off x="3385273" y="3749550"/>
            <a:ext cx="3908149" cy="1297525"/>
            <a:chOff x="3385273" y="3749550"/>
            <a:chExt cx="3908149" cy="1297525"/>
          </a:xfrm>
        </p:grpSpPr>
        <p:pic>
          <p:nvPicPr>
            <p:cNvPr id="294" name="Google Shape;29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85273" y="3823450"/>
              <a:ext cx="946796" cy="922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60826" y="3823450"/>
              <a:ext cx="956173" cy="922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45739" y="3823450"/>
              <a:ext cx="954407" cy="922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24"/>
            <p:cNvSpPr txBox="1"/>
            <p:nvPr/>
          </p:nvSpPr>
          <p:spPr>
            <a:xfrm>
              <a:off x="3395621" y="4677775"/>
              <a:ext cx="92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{inst text}</a:t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8" name="Google Shape;298;p24"/>
            <p:cNvSpPr txBox="1"/>
            <p:nvPr/>
          </p:nvSpPr>
          <p:spPr>
            <a:xfrm>
              <a:off x="4366863" y="4677775"/>
              <a:ext cx="92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{inst text}</a:t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9" name="Google Shape;299;p24"/>
            <p:cNvSpPr txBox="1"/>
            <p:nvPr/>
          </p:nvSpPr>
          <p:spPr>
            <a:xfrm>
              <a:off x="5338113" y="4677775"/>
              <a:ext cx="92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{inst text}</a:t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00" name="Google Shape;300;p24"/>
            <p:cNvCxnSpPr>
              <a:endCxn id="301" idx="2"/>
            </p:cNvCxnSpPr>
            <p:nvPr/>
          </p:nvCxnSpPr>
          <p:spPr>
            <a:xfrm rot="10800000">
              <a:off x="3862788" y="3749550"/>
              <a:ext cx="0" cy="310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2" name="Google Shape;302;p24"/>
            <p:cNvCxnSpPr>
              <a:endCxn id="303" idx="2"/>
            </p:cNvCxnSpPr>
            <p:nvPr/>
          </p:nvCxnSpPr>
          <p:spPr>
            <a:xfrm rot="10800000">
              <a:off x="4853388" y="3749550"/>
              <a:ext cx="0" cy="310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4" name="Google Shape;304;p24"/>
            <p:cNvCxnSpPr>
              <a:endCxn id="305" idx="2"/>
            </p:cNvCxnSpPr>
            <p:nvPr/>
          </p:nvCxnSpPr>
          <p:spPr>
            <a:xfrm rot="10800000">
              <a:off x="5843988" y="3749550"/>
              <a:ext cx="0" cy="310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306" name="Google Shape;306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37248" y="3823450"/>
              <a:ext cx="956173" cy="9221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24"/>
            <p:cNvSpPr txBox="1"/>
            <p:nvPr/>
          </p:nvSpPr>
          <p:spPr>
            <a:xfrm>
              <a:off x="6343285" y="4677775"/>
              <a:ext cx="92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{inst text}</a:t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08" name="Google Shape;308;p24"/>
            <p:cNvCxnSpPr>
              <a:endCxn id="309" idx="2"/>
            </p:cNvCxnSpPr>
            <p:nvPr/>
          </p:nvCxnSpPr>
          <p:spPr>
            <a:xfrm rot="10800000">
              <a:off x="6829810" y="3749550"/>
              <a:ext cx="0" cy="310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10" name="Google Shape;310;p24"/>
          <p:cNvSpPr/>
          <p:nvPr/>
        </p:nvSpPr>
        <p:spPr>
          <a:xfrm>
            <a:off x="1478238" y="2994150"/>
            <a:ext cx="806700" cy="526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Transformer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2388" y="3831800"/>
            <a:ext cx="958386" cy="9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 txBox="1"/>
          <p:nvPr/>
        </p:nvSpPr>
        <p:spPr>
          <a:xfrm>
            <a:off x="1419438" y="4677775"/>
            <a:ext cx="9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{inst text}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3" name="Google Shape;313;p24"/>
          <p:cNvCxnSpPr>
            <a:stCxn id="311" idx="0"/>
            <a:endCxn id="310" idx="2"/>
          </p:cNvCxnSpPr>
          <p:nvPr/>
        </p:nvCxnSpPr>
        <p:spPr>
          <a:xfrm rot="10800000">
            <a:off x="1881581" y="3521000"/>
            <a:ext cx="0" cy="31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14" name="Google Shape;314;p24"/>
          <p:cNvGrpSpPr/>
          <p:nvPr/>
        </p:nvGrpSpPr>
        <p:grpSpPr>
          <a:xfrm>
            <a:off x="1478238" y="1622550"/>
            <a:ext cx="806700" cy="1371600"/>
            <a:chOff x="1478238" y="1622550"/>
            <a:chExt cx="806700" cy="1371600"/>
          </a:xfrm>
        </p:grpSpPr>
        <p:grpSp>
          <p:nvGrpSpPr>
            <p:cNvPr id="315" name="Google Shape;315;p24"/>
            <p:cNvGrpSpPr/>
            <p:nvPr/>
          </p:nvGrpSpPr>
          <p:grpSpPr>
            <a:xfrm>
              <a:off x="1656300" y="2525595"/>
              <a:ext cx="450600" cy="145800"/>
              <a:chOff x="705975" y="2364450"/>
              <a:chExt cx="450600" cy="145800"/>
            </a:xfrm>
          </p:grpSpPr>
          <p:sp>
            <p:nvSpPr>
              <p:cNvPr id="316" name="Google Shape;316;p2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19" name="Google Shape;319;p24"/>
            <p:cNvCxnSpPr>
              <a:stCxn id="310" idx="0"/>
            </p:cNvCxnSpPr>
            <p:nvPr/>
          </p:nvCxnSpPr>
          <p:spPr>
            <a:xfrm rot="10800000">
              <a:off x="1881588" y="2708250"/>
              <a:ext cx="0" cy="28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0" name="Google Shape;320;p24"/>
            <p:cNvSpPr/>
            <p:nvPr/>
          </p:nvSpPr>
          <p:spPr>
            <a:xfrm>
              <a:off x="1478238" y="1622550"/>
              <a:ext cx="806700" cy="526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Transformer</a:t>
              </a:r>
              <a:endParaRPr sz="9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21" name="Google Shape;321;p24"/>
            <p:cNvCxnSpPr/>
            <p:nvPr/>
          </p:nvCxnSpPr>
          <p:spPr>
            <a:xfrm rot="10800000">
              <a:off x="1881588" y="2141408"/>
              <a:ext cx="0" cy="28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22" name="Google Shape;322;p24"/>
          <p:cNvSpPr txBox="1"/>
          <p:nvPr/>
        </p:nvSpPr>
        <p:spPr>
          <a:xfrm>
            <a:off x="1419425" y="1099000"/>
            <a:ext cx="9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24"/>
          <p:cNvSpPr txBox="1"/>
          <p:nvPr/>
        </p:nvSpPr>
        <p:spPr>
          <a:xfrm>
            <a:off x="2417425" y="1099000"/>
            <a:ext cx="9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Pickup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24" name="Google Shape;324;p24"/>
          <p:cNvGrpSpPr/>
          <p:nvPr/>
        </p:nvGrpSpPr>
        <p:grpSpPr>
          <a:xfrm>
            <a:off x="3415425" y="1099000"/>
            <a:ext cx="2898975" cy="369300"/>
            <a:chOff x="3415425" y="1099000"/>
            <a:chExt cx="2898975" cy="369300"/>
          </a:xfrm>
        </p:grpSpPr>
        <p:sp>
          <p:nvSpPr>
            <p:cNvPr id="325" name="Google Shape;325;p24"/>
            <p:cNvSpPr txBox="1"/>
            <p:nvPr/>
          </p:nvSpPr>
          <p:spPr>
            <a:xfrm>
              <a:off x="3415425" y="1099000"/>
              <a:ext cx="92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Open</a:t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6" name="Google Shape;326;p24"/>
            <p:cNvSpPr txBox="1"/>
            <p:nvPr/>
          </p:nvSpPr>
          <p:spPr>
            <a:xfrm>
              <a:off x="4413425" y="1099000"/>
              <a:ext cx="92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Close</a:t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7" name="Google Shape;327;p24"/>
            <p:cNvSpPr txBox="1"/>
            <p:nvPr/>
          </p:nvSpPr>
          <p:spPr>
            <a:xfrm>
              <a:off x="5390100" y="1099000"/>
              <a:ext cx="92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Open</a:t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28" name="Google Shape;328;p24"/>
          <p:cNvSpPr txBox="1"/>
          <p:nvPr/>
        </p:nvSpPr>
        <p:spPr>
          <a:xfrm>
            <a:off x="6366775" y="1099000"/>
            <a:ext cx="9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Pickup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24"/>
          <p:cNvSpPr/>
          <p:nvPr/>
        </p:nvSpPr>
        <p:spPr>
          <a:xfrm>
            <a:off x="1478267" y="2994150"/>
            <a:ext cx="1878300" cy="526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Transformer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30" name="Google Shape;330;p24"/>
          <p:cNvGrpSpPr/>
          <p:nvPr/>
        </p:nvGrpSpPr>
        <p:grpSpPr>
          <a:xfrm>
            <a:off x="1478315" y="1622550"/>
            <a:ext cx="1797300" cy="1371600"/>
            <a:chOff x="487715" y="1622550"/>
            <a:chExt cx="1797300" cy="1371600"/>
          </a:xfrm>
        </p:grpSpPr>
        <p:grpSp>
          <p:nvGrpSpPr>
            <p:cNvPr id="331" name="Google Shape;331;p24"/>
            <p:cNvGrpSpPr/>
            <p:nvPr/>
          </p:nvGrpSpPr>
          <p:grpSpPr>
            <a:xfrm>
              <a:off x="1656300" y="2525595"/>
              <a:ext cx="450600" cy="145800"/>
              <a:chOff x="705975" y="2364450"/>
              <a:chExt cx="450600" cy="145800"/>
            </a:xfrm>
          </p:grpSpPr>
          <p:sp>
            <p:nvSpPr>
              <p:cNvPr id="332" name="Google Shape;332;p2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35" name="Google Shape;335;p24"/>
            <p:cNvCxnSpPr/>
            <p:nvPr/>
          </p:nvCxnSpPr>
          <p:spPr>
            <a:xfrm rot="10800000">
              <a:off x="1881588" y="2708250"/>
              <a:ext cx="0" cy="28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6" name="Google Shape;336;p24"/>
            <p:cNvSpPr/>
            <p:nvPr/>
          </p:nvSpPr>
          <p:spPr>
            <a:xfrm>
              <a:off x="487715" y="1622550"/>
              <a:ext cx="1797300" cy="526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Transformer</a:t>
              </a:r>
              <a:endParaRPr sz="1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37" name="Google Shape;337;p24"/>
            <p:cNvCxnSpPr/>
            <p:nvPr/>
          </p:nvCxnSpPr>
          <p:spPr>
            <a:xfrm rot="10800000">
              <a:off x="1881588" y="2141408"/>
              <a:ext cx="0" cy="28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38" name="Google Shape;338;p24"/>
          <p:cNvSpPr/>
          <p:nvPr/>
        </p:nvSpPr>
        <p:spPr>
          <a:xfrm>
            <a:off x="1478292" y="2994150"/>
            <a:ext cx="5815200" cy="526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Transformer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39" name="Google Shape;339;p24"/>
          <p:cNvGrpSpPr/>
          <p:nvPr/>
        </p:nvGrpSpPr>
        <p:grpSpPr>
          <a:xfrm>
            <a:off x="1478327" y="1622550"/>
            <a:ext cx="5759700" cy="1371600"/>
            <a:chOff x="-3474673" y="1622550"/>
            <a:chExt cx="5759700" cy="1371600"/>
          </a:xfrm>
        </p:grpSpPr>
        <p:grpSp>
          <p:nvGrpSpPr>
            <p:cNvPr id="340" name="Google Shape;340;p24"/>
            <p:cNvGrpSpPr/>
            <p:nvPr/>
          </p:nvGrpSpPr>
          <p:grpSpPr>
            <a:xfrm>
              <a:off x="1656300" y="2525595"/>
              <a:ext cx="450600" cy="145800"/>
              <a:chOff x="705975" y="2364450"/>
              <a:chExt cx="450600" cy="145800"/>
            </a:xfrm>
          </p:grpSpPr>
          <p:sp>
            <p:nvSpPr>
              <p:cNvPr id="341" name="Google Shape;341;p24"/>
              <p:cNvSpPr/>
              <p:nvPr/>
            </p:nvSpPr>
            <p:spPr>
              <a:xfrm>
                <a:off x="705975" y="23644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4"/>
              <p:cNvSpPr/>
              <p:nvPr/>
            </p:nvSpPr>
            <p:spPr>
              <a:xfrm>
                <a:off x="858375" y="23644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4"/>
              <p:cNvSpPr/>
              <p:nvPr/>
            </p:nvSpPr>
            <p:spPr>
              <a:xfrm>
                <a:off x="1010775" y="2364450"/>
                <a:ext cx="145800" cy="1458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44" name="Google Shape;344;p24"/>
            <p:cNvCxnSpPr/>
            <p:nvPr/>
          </p:nvCxnSpPr>
          <p:spPr>
            <a:xfrm rot="10800000">
              <a:off x="1881588" y="2708250"/>
              <a:ext cx="0" cy="28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5" name="Google Shape;345;p24"/>
            <p:cNvSpPr/>
            <p:nvPr/>
          </p:nvSpPr>
          <p:spPr>
            <a:xfrm>
              <a:off x="-3474673" y="1622550"/>
              <a:ext cx="5759700" cy="526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Transformer</a:t>
              </a:r>
              <a:endParaRPr sz="1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46" name="Google Shape;346;p24"/>
            <p:cNvCxnSpPr/>
            <p:nvPr/>
          </p:nvCxnSpPr>
          <p:spPr>
            <a:xfrm rot="10800000">
              <a:off x="1881588" y="2141408"/>
              <a:ext cx="0" cy="28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7" name="Google Shape;347;p24"/>
          <p:cNvGrpSpPr/>
          <p:nvPr/>
        </p:nvGrpSpPr>
        <p:grpSpPr>
          <a:xfrm>
            <a:off x="3637500" y="2141408"/>
            <a:ext cx="2431800" cy="852742"/>
            <a:chOff x="3637500" y="2141408"/>
            <a:chExt cx="2431800" cy="852742"/>
          </a:xfrm>
        </p:grpSpPr>
        <p:cxnSp>
          <p:nvCxnSpPr>
            <p:cNvPr id="348" name="Google Shape;348;p24"/>
            <p:cNvCxnSpPr/>
            <p:nvPr/>
          </p:nvCxnSpPr>
          <p:spPr>
            <a:xfrm rot="10800000">
              <a:off x="5843988" y="2708250"/>
              <a:ext cx="0" cy="28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9" name="Google Shape;349;p24"/>
            <p:cNvCxnSpPr/>
            <p:nvPr/>
          </p:nvCxnSpPr>
          <p:spPr>
            <a:xfrm rot="10800000">
              <a:off x="5843988" y="2141408"/>
              <a:ext cx="0" cy="28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0" name="Google Shape;350;p24"/>
            <p:cNvCxnSpPr/>
            <p:nvPr/>
          </p:nvCxnSpPr>
          <p:spPr>
            <a:xfrm rot="10800000">
              <a:off x="4853388" y="2708250"/>
              <a:ext cx="0" cy="28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1" name="Google Shape;351;p24"/>
            <p:cNvCxnSpPr/>
            <p:nvPr/>
          </p:nvCxnSpPr>
          <p:spPr>
            <a:xfrm rot="10800000">
              <a:off x="4853388" y="2141408"/>
              <a:ext cx="0" cy="28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52" name="Google Shape;352;p24"/>
            <p:cNvGrpSpPr/>
            <p:nvPr/>
          </p:nvGrpSpPr>
          <p:grpSpPr>
            <a:xfrm>
              <a:off x="3637500" y="2141408"/>
              <a:ext cx="2431800" cy="852742"/>
              <a:chOff x="3637500" y="2141408"/>
              <a:chExt cx="2431800" cy="852742"/>
            </a:xfrm>
          </p:grpSpPr>
          <p:grpSp>
            <p:nvGrpSpPr>
              <p:cNvPr id="353" name="Google Shape;353;p24"/>
              <p:cNvGrpSpPr/>
              <p:nvPr/>
            </p:nvGrpSpPr>
            <p:grpSpPr>
              <a:xfrm>
                <a:off x="5618700" y="2525595"/>
                <a:ext cx="450600" cy="145800"/>
                <a:chOff x="705975" y="2364450"/>
                <a:chExt cx="450600" cy="145800"/>
              </a:xfrm>
            </p:grpSpPr>
            <p:sp>
              <p:nvSpPr>
                <p:cNvPr id="354" name="Google Shape;354;p24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24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24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7" name="Google Shape;357;p24"/>
              <p:cNvGrpSpPr/>
              <p:nvPr/>
            </p:nvGrpSpPr>
            <p:grpSpPr>
              <a:xfrm>
                <a:off x="4628100" y="2525595"/>
                <a:ext cx="450600" cy="145800"/>
                <a:chOff x="705975" y="2364450"/>
                <a:chExt cx="450600" cy="145800"/>
              </a:xfrm>
            </p:grpSpPr>
            <p:sp>
              <p:nvSpPr>
                <p:cNvPr id="358" name="Google Shape;358;p24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24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24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1" name="Google Shape;361;p24"/>
              <p:cNvGrpSpPr/>
              <p:nvPr/>
            </p:nvGrpSpPr>
            <p:grpSpPr>
              <a:xfrm>
                <a:off x="3637500" y="2525595"/>
                <a:ext cx="450600" cy="145800"/>
                <a:chOff x="705975" y="2364450"/>
                <a:chExt cx="450600" cy="145800"/>
              </a:xfrm>
            </p:grpSpPr>
            <p:sp>
              <p:nvSpPr>
                <p:cNvPr id="362" name="Google Shape;362;p24"/>
                <p:cNvSpPr/>
                <p:nvPr/>
              </p:nvSpPr>
              <p:spPr>
                <a:xfrm>
                  <a:off x="7059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24"/>
                <p:cNvSpPr/>
                <p:nvPr/>
              </p:nvSpPr>
              <p:spPr>
                <a:xfrm>
                  <a:off x="8583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24"/>
                <p:cNvSpPr/>
                <p:nvPr/>
              </p:nvSpPr>
              <p:spPr>
                <a:xfrm>
                  <a:off x="1010775" y="2364450"/>
                  <a:ext cx="145800" cy="1458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365" name="Google Shape;365;p24"/>
              <p:cNvCxnSpPr/>
              <p:nvPr/>
            </p:nvCxnSpPr>
            <p:spPr>
              <a:xfrm rot="10800000">
                <a:off x="3862788" y="2708250"/>
                <a:ext cx="0" cy="285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66" name="Google Shape;366;p24"/>
              <p:cNvCxnSpPr/>
              <p:nvPr/>
            </p:nvCxnSpPr>
            <p:spPr>
              <a:xfrm rot="10800000">
                <a:off x="3862788" y="2141408"/>
                <a:ext cx="0" cy="285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 Transformers: VLN</a:t>
            </a:r>
            <a:endParaRPr/>
          </a:p>
        </p:txBody>
      </p:sp>
      <p:sp>
        <p:nvSpPr>
          <p:cNvPr id="372" name="Google Shape;372;p25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https://arxiv.org/abs/2011.13922</a:t>
            </a:r>
            <a:r>
              <a:rPr lang="en"/>
              <a:t> </a:t>
            </a:r>
            <a:endParaRPr/>
          </a:p>
        </p:txBody>
      </p:sp>
      <p:pic>
        <p:nvPicPr>
          <p:cNvPr id="373" name="Google Shape;3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24175"/>
            <a:ext cx="2694949" cy="10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5"/>
          <p:cNvPicPr preferRelativeResize="0"/>
          <p:nvPr/>
        </p:nvPicPr>
        <p:blipFill rotWithShape="1">
          <a:blip r:embed="rId5">
            <a:alphaModFix/>
          </a:blip>
          <a:srcRect b="48488" l="0" r="39726" t="0"/>
          <a:stretch/>
        </p:blipFill>
        <p:spPr>
          <a:xfrm>
            <a:off x="2949525" y="1194025"/>
            <a:ext cx="3671999" cy="180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5"/>
          <p:cNvPicPr preferRelativeResize="0"/>
          <p:nvPr/>
        </p:nvPicPr>
        <p:blipFill rotWithShape="1">
          <a:blip r:embed="rId5">
            <a:alphaModFix/>
          </a:blip>
          <a:srcRect b="0" l="0" r="0" t="51655"/>
          <a:stretch/>
        </p:blipFill>
        <p:spPr>
          <a:xfrm>
            <a:off x="2949525" y="2995681"/>
            <a:ext cx="6092276" cy="169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5"/>
          <p:cNvPicPr preferRelativeResize="0"/>
          <p:nvPr/>
        </p:nvPicPr>
        <p:blipFill rotWithShape="1">
          <a:blip r:embed="rId5">
            <a:alphaModFix/>
          </a:blip>
          <a:srcRect b="48488" l="60594" r="0" t="0"/>
          <a:stretch/>
        </p:blipFill>
        <p:spPr>
          <a:xfrm>
            <a:off x="6641101" y="1270225"/>
            <a:ext cx="2400701" cy="180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Implicit and Explicit States</a:t>
            </a:r>
            <a:endParaRPr/>
          </a:p>
        </p:txBody>
      </p:sp>
      <p:sp>
        <p:nvSpPr>
          <p:cNvPr id="382" name="Google Shape;382;p26"/>
          <p:cNvSpPr/>
          <p:nvPr/>
        </p:nvSpPr>
        <p:spPr>
          <a:xfrm>
            <a:off x="28700" y="486330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https://arxiv.org/abs/2108.04927</a:t>
            </a:r>
            <a:r>
              <a:rPr lang="en"/>
              <a:t> ;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https://arxiv.org/abs/2107.05612</a:t>
            </a:r>
            <a:r>
              <a:rPr lang="en"/>
              <a:t>;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https://arxiv.org/abs/2110.07342</a:t>
            </a:r>
            <a:r>
              <a:rPr lang="en"/>
              <a:t>   </a:t>
            </a:r>
            <a:endParaRPr/>
          </a:p>
        </p:txBody>
      </p:sp>
      <p:pic>
        <p:nvPicPr>
          <p:cNvPr id="383" name="Google Shape;383;p26"/>
          <p:cNvPicPr preferRelativeResize="0"/>
          <p:nvPr/>
        </p:nvPicPr>
        <p:blipFill rotWithShape="1">
          <a:blip r:embed="rId6">
            <a:alphaModFix/>
          </a:blip>
          <a:srcRect b="66019" l="0" r="0" t="0"/>
          <a:stretch/>
        </p:blipFill>
        <p:spPr>
          <a:xfrm>
            <a:off x="152425" y="1150500"/>
            <a:ext cx="8839200" cy="10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1300" y="2316550"/>
            <a:ext cx="4625060" cy="239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25650" y="2316550"/>
            <a:ext cx="3840100" cy="249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Agents</a:t>
            </a:r>
            <a:endParaRPr/>
          </a:p>
        </p:txBody>
      </p:sp>
      <p:sp>
        <p:nvSpPr>
          <p:cNvPr id="391" name="Google Shape;39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So far, we’ve talked about situations where we have </a:t>
            </a:r>
            <a:r>
              <a:rPr i="1" lang="en"/>
              <a:t>demonstrations</a:t>
            </a:r>
            <a:r>
              <a:rPr lang="en"/>
              <a:t> available as training data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Enables us to perform learning from demonstrations / imitation learning / supervised learning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if we have no demonstrations, just a binary signal that tells us something like “yep, you completed the goal” or “nope, it’s not done yet”?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Then we move into the realm of </a:t>
            </a:r>
            <a:r>
              <a:rPr i="1" lang="en"/>
              <a:t>reinforcement learning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Today’s Plan</a:t>
            </a:r>
            <a:endParaRPr/>
          </a:p>
        </p:txBody>
      </p:sp>
      <p:sp>
        <p:nvSpPr>
          <p:cNvPr id="397" name="Google Shape;39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Course organization and deliverables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Lecture 9 Recap</a:t>
            </a:r>
            <a:endParaRPr strike="sngStrike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>
                <a:solidFill>
                  <a:srgbClr val="0000FF"/>
                </a:solidFill>
              </a:rPr>
              <a:t>Any questions before we move on?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Deep Reinforcement Learning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April 7 Project Roleplaying Breakouts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 with Rewards</a:t>
            </a:r>
            <a:endParaRPr/>
          </a:p>
        </p:txBody>
      </p:sp>
      <p:sp>
        <p:nvSpPr>
          <p:cNvPr id="403" name="Google Shape;403;p29"/>
          <p:cNvSpPr txBox="1"/>
          <p:nvPr>
            <p:ph idx="1" type="body"/>
          </p:nvPr>
        </p:nvSpPr>
        <p:spPr>
          <a:xfrm>
            <a:off x="311700" y="2571750"/>
            <a:ext cx="8520600" cy="24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MPD assumption: the </a:t>
            </a:r>
            <a:r>
              <a:rPr i="1" lang="en"/>
              <a:t>state</a:t>
            </a:r>
            <a:r>
              <a:rPr lang="en"/>
              <a:t> captures everything we need to know about what the optimal </a:t>
            </a:r>
            <a:r>
              <a:rPr i="1" lang="en"/>
              <a:t>action</a:t>
            </a:r>
            <a:r>
              <a:rPr lang="en"/>
              <a:t> should be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Note </a:t>
            </a:r>
            <a:r>
              <a:rPr i="1" lang="en"/>
              <a:t>rewards</a:t>
            </a:r>
            <a:r>
              <a:rPr lang="en"/>
              <a:t> could be defined for every </a:t>
            </a:r>
            <a:r>
              <a:rPr i="1" lang="en"/>
              <a:t>(state, action)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In practice, we’ll need to estimate the quality of states, state-action pairs, etc., especially when reward is </a:t>
            </a:r>
            <a:r>
              <a:rPr i="1" lang="en"/>
              <a:t>sparse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Note that we allow for a probabilistic </a:t>
            </a:r>
            <a:r>
              <a:rPr i="1" lang="en"/>
              <a:t>transition function</a:t>
            </a:r>
            <a:endParaRPr/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826" y="1286477"/>
            <a:ext cx="7484348" cy="12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 with Rewards</a:t>
            </a:r>
            <a:endParaRPr/>
          </a:p>
        </p:txBody>
      </p:sp>
      <p:pic>
        <p:nvPicPr>
          <p:cNvPr id="410" name="Google Shape;41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826" y="1286477"/>
            <a:ext cx="7484348" cy="127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30"/>
          <p:cNvGrpSpPr/>
          <p:nvPr/>
        </p:nvGrpSpPr>
        <p:grpSpPr>
          <a:xfrm>
            <a:off x="2371300" y="2786700"/>
            <a:ext cx="2344375" cy="1673300"/>
            <a:chOff x="2371300" y="2786700"/>
            <a:chExt cx="2344375" cy="1673300"/>
          </a:xfrm>
        </p:grpSpPr>
        <p:sp>
          <p:nvSpPr>
            <p:cNvPr id="412" name="Google Shape;412;p30"/>
            <p:cNvSpPr/>
            <p:nvPr/>
          </p:nvSpPr>
          <p:spPr>
            <a:xfrm>
              <a:off x="3297575" y="3601400"/>
              <a:ext cx="1418100" cy="858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Agent Policy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3" name="Google Shape;413;p30"/>
            <p:cNvSpPr txBox="1"/>
            <p:nvPr/>
          </p:nvSpPr>
          <p:spPr>
            <a:xfrm>
              <a:off x="2371300" y="2786700"/>
              <a:ext cx="81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state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14" name="Google Shape;414;p30"/>
            <p:cNvCxnSpPr>
              <a:stCxn id="413" idx="3"/>
              <a:endCxn id="412" idx="0"/>
            </p:cNvCxnSpPr>
            <p:nvPr/>
          </p:nvCxnSpPr>
          <p:spPr>
            <a:xfrm>
              <a:off x="3183100" y="2986800"/>
              <a:ext cx="823500" cy="6147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15" name="Google Shape;415;p30"/>
          <p:cNvGrpSpPr/>
          <p:nvPr/>
        </p:nvGrpSpPr>
        <p:grpSpPr>
          <a:xfrm>
            <a:off x="2371300" y="4460000"/>
            <a:ext cx="1635325" cy="403300"/>
            <a:chOff x="2371300" y="4460000"/>
            <a:chExt cx="1635325" cy="403300"/>
          </a:xfrm>
        </p:grpSpPr>
        <p:sp>
          <p:nvSpPr>
            <p:cNvPr id="416" name="Google Shape;416;p30"/>
            <p:cNvSpPr txBox="1"/>
            <p:nvPr/>
          </p:nvSpPr>
          <p:spPr>
            <a:xfrm>
              <a:off x="2371300" y="4463100"/>
              <a:ext cx="81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action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17" name="Google Shape;417;p30"/>
            <p:cNvCxnSpPr>
              <a:stCxn id="412" idx="2"/>
              <a:endCxn id="416" idx="3"/>
            </p:cNvCxnSpPr>
            <p:nvPr/>
          </p:nvCxnSpPr>
          <p:spPr>
            <a:xfrm rot="5400000">
              <a:off x="3493325" y="4149800"/>
              <a:ext cx="203100" cy="8235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18" name="Google Shape;418;p30"/>
          <p:cNvGrpSpPr/>
          <p:nvPr/>
        </p:nvGrpSpPr>
        <p:grpSpPr>
          <a:xfrm>
            <a:off x="868525" y="2986700"/>
            <a:ext cx="1502850" cy="1676500"/>
            <a:chOff x="868525" y="2986700"/>
            <a:chExt cx="1502850" cy="1676500"/>
          </a:xfrm>
        </p:grpSpPr>
        <p:sp>
          <p:nvSpPr>
            <p:cNvPr id="419" name="Google Shape;419;p30"/>
            <p:cNvSpPr/>
            <p:nvPr/>
          </p:nvSpPr>
          <p:spPr>
            <a:xfrm>
              <a:off x="868525" y="3601400"/>
              <a:ext cx="1418100" cy="858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World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20" name="Google Shape;420;p30"/>
            <p:cNvCxnSpPr>
              <a:stCxn id="419" idx="0"/>
              <a:endCxn id="413" idx="1"/>
            </p:cNvCxnSpPr>
            <p:nvPr/>
          </p:nvCxnSpPr>
          <p:spPr>
            <a:xfrm rot="-5400000">
              <a:off x="1667125" y="2897150"/>
              <a:ext cx="614700" cy="79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1" name="Google Shape;421;p30"/>
            <p:cNvCxnSpPr>
              <a:stCxn id="416" idx="1"/>
              <a:endCxn id="419" idx="2"/>
            </p:cNvCxnSpPr>
            <p:nvPr/>
          </p:nvCxnSpPr>
          <p:spPr>
            <a:xfrm rot="10800000">
              <a:off x="1577500" y="4460100"/>
              <a:ext cx="793800" cy="2031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22" name="Google Shape;422;p30"/>
          <p:cNvGrpSpPr/>
          <p:nvPr/>
        </p:nvGrpSpPr>
        <p:grpSpPr>
          <a:xfrm>
            <a:off x="1577575" y="3091500"/>
            <a:ext cx="2429025" cy="510000"/>
            <a:chOff x="1577575" y="3091500"/>
            <a:chExt cx="2429025" cy="510000"/>
          </a:xfrm>
        </p:grpSpPr>
        <p:sp>
          <p:nvSpPr>
            <p:cNvPr id="423" name="Google Shape;423;p30"/>
            <p:cNvSpPr txBox="1"/>
            <p:nvPr/>
          </p:nvSpPr>
          <p:spPr>
            <a:xfrm>
              <a:off x="2371300" y="3091500"/>
              <a:ext cx="81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reward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24" name="Google Shape;424;p30"/>
            <p:cNvCxnSpPr>
              <a:stCxn id="419" idx="0"/>
              <a:endCxn id="423" idx="1"/>
            </p:cNvCxnSpPr>
            <p:nvPr/>
          </p:nvCxnSpPr>
          <p:spPr>
            <a:xfrm rot="-5400000">
              <a:off x="1819525" y="3049550"/>
              <a:ext cx="309900" cy="79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5" name="Google Shape;425;p30"/>
            <p:cNvCxnSpPr>
              <a:stCxn id="423" idx="3"/>
              <a:endCxn id="412" idx="0"/>
            </p:cNvCxnSpPr>
            <p:nvPr/>
          </p:nvCxnSpPr>
          <p:spPr>
            <a:xfrm>
              <a:off x="3183100" y="3291600"/>
              <a:ext cx="823500" cy="309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26" name="Google Shape;426;p30"/>
          <p:cNvSpPr txBox="1"/>
          <p:nvPr/>
        </p:nvSpPr>
        <p:spPr>
          <a:xfrm>
            <a:off x="4715675" y="3601500"/>
            <a:ext cx="181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Goal: learn a policy that maximizes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cumulative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reward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- Atari Games</a:t>
            </a:r>
            <a:endParaRPr/>
          </a:p>
        </p:txBody>
      </p:sp>
      <p:sp>
        <p:nvSpPr>
          <p:cNvPr id="432" name="Google Shape;432;p31"/>
          <p:cNvSpPr txBox="1"/>
          <p:nvPr>
            <p:ph idx="1" type="body"/>
          </p:nvPr>
        </p:nvSpPr>
        <p:spPr>
          <a:xfrm>
            <a:off x="311700" y="2353275"/>
            <a:ext cx="8520600" cy="27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Objective: Win the game (with scores as high as possible)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State?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Pixels on the screen completely determine current state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Actions?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Game controls (e.g. U, D, L, R, Shoot)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Reward?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Score delta between t-1 and t for action taken at time t-1</a:t>
            </a:r>
            <a:endParaRPr/>
          </a:p>
        </p:txBody>
      </p:sp>
      <p:pic>
        <p:nvPicPr>
          <p:cNvPr id="433" name="Google Shape;43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477" y="1017729"/>
            <a:ext cx="8912327" cy="13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566 Roadmap</a:t>
            </a:r>
            <a:endParaRPr/>
          </a:p>
        </p:txBody>
      </p:sp>
      <p:grpSp>
        <p:nvGrpSpPr>
          <p:cNvPr id="62" name="Google Shape;62;p14"/>
          <p:cNvGrpSpPr/>
          <p:nvPr/>
        </p:nvGrpSpPr>
        <p:grpSpPr>
          <a:xfrm>
            <a:off x="133825" y="1056700"/>
            <a:ext cx="8698474" cy="2041823"/>
            <a:chOff x="133825" y="1056700"/>
            <a:chExt cx="8698474" cy="2041823"/>
          </a:xfrm>
        </p:grpSpPr>
        <p:pic>
          <p:nvPicPr>
            <p:cNvPr id="63" name="Google Shape;63;p14"/>
            <p:cNvPicPr preferRelativeResize="0"/>
            <p:nvPr/>
          </p:nvPicPr>
          <p:blipFill rotWithShape="1">
            <a:blip r:embed="rId3">
              <a:alphaModFix/>
            </a:blip>
            <a:srcRect b="2865" l="0" r="0" t="2874"/>
            <a:stretch/>
          </p:blipFill>
          <p:spPr>
            <a:xfrm>
              <a:off x="3023750" y="1056702"/>
              <a:ext cx="2803555" cy="2041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4"/>
            <p:cNvPicPr preferRelativeResize="0"/>
            <p:nvPr/>
          </p:nvPicPr>
          <p:blipFill rotWithShape="1">
            <a:blip r:embed="rId4">
              <a:alphaModFix/>
            </a:blip>
            <a:srcRect b="2865" l="0" r="0" t="2874"/>
            <a:stretch/>
          </p:blipFill>
          <p:spPr>
            <a:xfrm>
              <a:off x="6028744" y="1056700"/>
              <a:ext cx="2803555" cy="20418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14"/>
            <p:cNvSpPr/>
            <p:nvPr/>
          </p:nvSpPr>
          <p:spPr>
            <a:xfrm>
              <a:off x="4969559" y="1816690"/>
              <a:ext cx="402600" cy="621900"/>
            </a:xfrm>
            <a:prstGeom prst="roundRect">
              <a:avLst>
                <a:gd fmla="val 16667" name="adj"/>
              </a:avLst>
            </a:prstGeom>
            <a:solidFill>
              <a:srgbClr val="D9EAD3">
                <a:alpha val="5833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7975655" y="1554552"/>
              <a:ext cx="402600" cy="1172700"/>
            </a:xfrm>
            <a:prstGeom prst="roundRect">
              <a:avLst>
                <a:gd fmla="val 16667" name="adj"/>
              </a:avLst>
            </a:prstGeom>
            <a:solidFill>
              <a:srgbClr val="D9EAD3">
                <a:alpha val="5833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133825" y="1783150"/>
              <a:ext cx="579300" cy="572700"/>
            </a:xfrm>
            <a:prstGeom prst="roundRect">
              <a:avLst>
                <a:gd fmla="val 16667" name="adj"/>
              </a:avLst>
            </a:prstGeom>
            <a:solidFill>
              <a:srgbClr val="D9EAD3">
                <a:alpha val="5833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 txBox="1"/>
            <p:nvPr/>
          </p:nvSpPr>
          <p:spPr>
            <a:xfrm>
              <a:off x="133825" y="2050925"/>
              <a:ext cx="2205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Module 1: </a:t>
              </a:r>
              <a:b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Neural Network Basics</a:t>
              </a:r>
              <a:endPara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 b="6933" l="0" r="0" t="0"/>
          <a:stretch/>
        </p:blipFill>
        <p:spPr>
          <a:xfrm>
            <a:off x="3023750" y="3002774"/>
            <a:ext cx="2803550" cy="20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6">
            <a:alphaModFix/>
          </a:blip>
          <a:srcRect b="6942" l="0" r="0" t="0"/>
          <a:stretch/>
        </p:blipFill>
        <p:spPr>
          <a:xfrm>
            <a:off x="6028750" y="3002774"/>
            <a:ext cx="2803550" cy="2013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14"/>
          <p:cNvGrpSpPr/>
          <p:nvPr/>
        </p:nvGrpSpPr>
        <p:grpSpPr>
          <a:xfrm>
            <a:off x="133825" y="2849950"/>
            <a:ext cx="5238325" cy="1886575"/>
            <a:chOff x="133825" y="2849950"/>
            <a:chExt cx="5238325" cy="1886575"/>
          </a:xfrm>
        </p:grpSpPr>
        <p:sp>
          <p:nvSpPr>
            <p:cNvPr id="72" name="Google Shape;72;p14"/>
            <p:cNvSpPr/>
            <p:nvPr/>
          </p:nvSpPr>
          <p:spPr>
            <a:xfrm>
              <a:off x="133825" y="2849950"/>
              <a:ext cx="579300" cy="572700"/>
            </a:xfrm>
            <a:prstGeom prst="roundRect">
              <a:avLst>
                <a:gd fmla="val 16667" name="adj"/>
              </a:avLst>
            </a:prstGeom>
            <a:solidFill>
              <a:srgbClr val="F81111">
                <a:alpha val="1964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133825" y="3117725"/>
              <a:ext cx="2403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Module 2: </a:t>
              </a:r>
              <a:b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Deep Learning Applications</a:t>
              </a:r>
              <a:endPara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4969550" y="3562624"/>
              <a:ext cx="402600" cy="615600"/>
            </a:xfrm>
            <a:prstGeom prst="roundRect">
              <a:avLst>
                <a:gd fmla="val 16667" name="adj"/>
              </a:avLst>
            </a:prstGeom>
            <a:solidFill>
              <a:srgbClr val="F81111">
                <a:alpha val="1964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4969550" y="4400825"/>
              <a:ext cx="402600" cy="335700"/>
            </a:xfrm>
            <a:prstGeom prst="roundRect">
              <a:avLst>
                <a:gd fmla="val 16667" name="adj"/>
              </a:avLst>
            </a:prstGeom>
            <a:solidFill>
              <a:srgbClr val="F81111">
                <a:alpha val="1964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" name="Google Shape;76;p14"/>
          <p:cNvGrpSpPr/>
          <p:nvPr/>
        </p:nvGrpSpPr>
        <p:grpSpPr>
          <a:xfrm>
            <a:off x="133825" y="3789275"/>
            <a:ext cx="8244425" cy="1226618"/>
            <a:chOff x="133825" y="3789275"/>
            <a:chExt cx="8244425" cy="1226618"/>
          </a:xfrm>
        </p:grpSpPr>
        <p:sp>
          <p:nvSpPr>
            <p:cNvPr id="77" name="Google Shape;77;p14"/>
            <p:cNvSpPr/>
            <p:nvPr/>
          </p:nvSpPr>
          <p:spPr>
            <a:xfrm>
              <a:off x="133825" y="3916750"/>
              <a:ext cx="579300" cy="572700"/>
            </a:xfrm>
            <a:prstGeom prst="roundRect">
              <a:avLst>
                <a:gd fmla="val 16667" name="adj"/>
              </a:avLst>
            </a:prstGeom>
            <a:solidFill>
              <a:srgbClr val="2E00FF">
                <a:alpha val="536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 txBox="1"/>
            <p:nvPr/>
          </p:nvSpPr>
          <p:spPr>
            <a:xfrm>
              <a:off x="133825" y="4184525"/>
              <a:ext cx="2962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Module 3: </a:t>
              </a:r>
              <a:b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Advanced Topics in Deep Learning</a:t>
              </a:r>
              <a:endPara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7975650" y="3789275"/>
              <a:ext cx="402600" cy="995400"/>
            </a:xfrm>
            <a:prstGeom prst="roundRect">
              <a:avLst>
                <a:gd fmla="val 16667" name="adj"/>
              </a:avLst>
            </a:prstGeom>
            <a:solidFill>
              <a:srgbClr val="2E00FF">
                <a:alpha val="536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4969550" y="4680193"/>
              <a:ext cx="402600" cy="335700"/>
            </a:xfrm>
            <a:prstGeom prst="roundRect">
              <a:avLst>
                <a:gd fmla="val 16667" name="adj"/>
              </a:avLst>
            </a:prstGeom>
            <a:solidFill>
              <a:srgbClr val="2E00FF">
                <a:alpha val="536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4"/>
          <p:cNvSpPr/>
          <p:nvPr/>
        </p:nvSpPr>
        <p:spPr>
          <a:xfrm>
            <a:off x="7990244" y="3728755"/>
            <a:ext cx="402600" cy="402600"/>
          </a:xfrm>
          <a:prstGeom prst="mathMultiply">
            <a:avLst>
              <a:gd fmla="val 23520" name="adj1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14"/>
          <p:cNvGrpSpPr/>
          <p:nvPr/>
        </p:nvGrpSpPr>
        <p:grpSpPr>
          <a:xfrm>
            <a:off x="8102311" y="4251658"/>
            <a:ext cx="244150" cy="479108"/>
            <a:chOff x="8102311" y="4251658"/>
            <a:chExt cx="244150" cy="479108"/>
          </a:xfrm>
        </p:grpSpPr>
        <p:pic>
          <p:nvPicPr>
            <p:cNvPr id="83" name="Google Shape;83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02311" y="4251658"/>
              <a:ext cx="244150" cy="24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02311" y="4486616"/>
              <a:ext cx="244150" cy="244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" name="Google Shape;8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4375" y="3821825"/>
            <a:ext cx="244150" cy="24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8450" y="4737133"/>
            <a:ext cx="244150" cy="2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- Chess / Go</a:t>
            </a:r>
            <a:endParaRPr/>
          </a:p>
        </p:txBody>
      </p:sp>
      <p:sp>
        <p:nvSpPr>
          <p:cNvPr id="439" name="Google Shape;439;p32"/>
          <p:cNvSpPr txBox="1"/>
          <p:nvPr>
            <p:ph idx="1" type="body"/>
          </p:nvPr>
        </p:nvSpPr>
        <p:spPr>
          <a:xfrm>
            <a:off x="311700" y="2353275"/>
            <a:ext cx="8520600" cy="27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Objective: Win the game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State?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Positions of game pieces both on and off the board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Actions?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Admissible game moves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Reward?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Sparse: 1 if win, -1 if lose. Dense: heuristics (e.g., capture)</a:t>
            </a:r>
            <a:endParaRPr/>
          </a:p>
        </p:txBody>
      </p:sp>
      <p:pic>
        <p:nvPicPr>
          <p:cNvPr id="440" name="Google Shape;44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5236" y="926150"/>
            <a:ext cx="1462824" cy="146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5933" y="926150"/>
            <a:ext cx="1950399" cy="1462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- Control</a:t>
            </a:r>
            <a:endParaRPr/>
          </a:p>
        </p:txBody>
      </p:sp>
      <p:sp>
        <p:nvSpPr>
          <p:cNvPr id="447" name="Google Shape;447;p33"/>
          <p:cNvSpPr txBox="1"/>
          <p:nvPr>
            <p:ph idx="1" type="body"/>
          </p:nvPr>
        </p:nvSpPr>
        <p:spPr>
          <a:xfrm>
            <a:off x="311700" y="2353275"/>
            <a:ext cx="8520600" cy="27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Objective: Cover ground by walking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State?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Position and angles of the joints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Actions?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Torques applied on joints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Reward?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Increases in distance from origin at each timestep</a:t>
            </a:r>
            <a:endParaRPr/>
          </a:p>
        </p:txBody>
      </p:sp>
      <p:pic>
        <p:nvPicPr>
          <p:cNvPr id="448" name="Google Shape;44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2996" y="560148"/>
            <a:ext cx="3680150" cy="17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 with Rewards</a:t>
            </a:r>
            <a:endParaRPr/>
          </a:p>
        </p:txBody>
      </p:sp>
      <p:pic>
        <p:nvPicPr>
          <p:cNvPr id="454" name="Google Shape;45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826" y="1286477"/>
            <a:ext cx="7484348" cy="127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34"/>
          <p:cNvGrpSpPr/>
          <p:nvPr/>
        </p:nvGrpSpPr>
        <p:grpSpPr>
          <a:xfrm>
            <a:off x="1548431" y="2786700"/>
            <a:ext cx="2344375" cy="1673300"/>
            <a:chOff x="2371300" y="2786700"/>
            <a:chExt cx="2344375" cy="1673300"/>
          </a:xfrm>
        </p:grpSpPr>
        <p:sp>
          <p:nvSpPr>
            <p:cNvPr id="456" name="Google Shape;456;p34"/>
            <p:cNvSpPr/>
            <p:nvPr/>
          </p:nvSpPr>
          <p:spPr>
            <a:xfrm>
              <a:off x="3297575" y="3601400"/>
              <a:ext cx="1418100" cy="858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Agent Policy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7" name="Google Shape;457;p34"/>
            <p:cNvSpPr txBox="1"/>
            <p:nvPr/>
          </p:nvSpPr>
          <p:spPr>
            <a:xfrm>
              <a:off x="2371300" y="2786700"/>
              <a:ext cx="81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state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58" name="Google Shape;458;p34"/>
            <p:cNvCxnSpPr>
              <a:stCxn id="457" idx="3"/>
              <a:endCxn id="456" idx="0"/>
            </p:cNvCxnSpPr>
            <p:nvPr/>
          </p:nvCxnSpPr>
          <p:spPr>
            <a:xfrm>
              <a:off x="3183100" y="2986800"/>
              <a:ext cx="823500" cy="6147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59" name="Google Shape;459;p34"/>
          <p:cNvGrpSpPr/>
          <p:nvPr/>
        </p:nvGrpSpPr>
        <p:grpSpPr>
          <a:xfrm>
            <a:off x="1548431" y="4460000"/>
            <a:ext cx="1635325" cy="403300"/>
            <a:chOff x="2371300" y="4460000"/>
            <a:chExt cx="1635325" cy="403300"/>
          </a:xfrm>
        </p:grpSpPr>
        <p:sp>
          <p:nvSpPr>
            <p:cNvPr id="460" name="Google Shape;460;p34"/>
            <p:cNvSpPr txBox="1"/>
            <p:nvPr/>
          </p:nvSpPr>
          <p:spPr>
            <a:xfrm>
              <a:off x="2371300" y="4463100"/>
              <a:ext cx="81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action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61" name="Google Shape;461;p34"/>
            <p:cNvCxnSpPr>
              <a:stCxn id="456" idx="2"/>
              <a:endCxn id="460" idx="3"/>
            </p:cNvCxnSpPr>
            <p:nvPr/>
          </p:nvCxnSpPr>
          <p:spPr>
            <a:xfrm rot="5400000">
              <a:off x="3493325" y="4149800"/>
              <a:ext cx="203100" cy="8235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62" name="Google Shape;462;p34"/>
          <p:cNvGrpSpPr/>
          <p:nvPr/>
        </p:nvGrpSpPr>
        <p:grpSpPr>
          <a:xfrm>
            <a:off x="45656" y="2986700"/>
            <a:ext cx="1502850" cy="1676500"/>
            <a:chOff x="868525" y="2986700"/>
            <a:chExt cx="1502850" cy="1676500"/>
          </a:xfrm>
        </p:grpSpPr>
        <p:sp>
          <p:nvSpPr>
            <p:cNvPr id="463" name="Google Shape;463;p34"/>
            <p:cNvSpPr/>
            <p:nvPr/>
          </p:nvSpPr>
          <p:spPr>
            <a:xfrm>
              <a:off x="868525" y="3601400"/>
              <a:ext cx="1418100" cy="858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World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64" name="Google Shape;464;p34"/>
            <p:cNvCxnSpPr>
              <a:stCxn id="463" idx="0"/>
              <a:endCxn id="457" idx="1"/>
            </p:cNvCxnSpPr>
            <p:nvPr/>
          </p:nvCxnSpPr>
          <p:spPr>
            <a:xfrm rot="-5400000">
              <a:off x="1667125" y="2897150"/>
              <a:ext cx="614700" cy="79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5" name="Google Shape;465;p34"/>
            <p:cNvCxnSpPr>
              <a:stCxn id="460" idx="1"/>
              <a:endCxn id="463" idx="2"/>
            </p:cNvCxnSpPr>
            <p:nvPr/>
          </p:nvCxnSpPr>
          <p:spPr>
            <a:xfrm rot="10800000">
              <a:off x="1577500" y="4460100"/>
              <a:ext cx="793800" cy="2031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66" name="Google Shape;466;p34"/>
          <p:cNvGrpSpPr/>
          <p:nvPr/>
        </p:nvGrpSpPr>
        <p:grpSpPr>
          <a:xfrm>
            <a:off x="754706" y="3091500"/>
            <a:ext cx="2429025" cy="510000"/>
            <a:chOff x="1577575" y="3091500"/>
            <a:chExt cx="2429025" cy="510000"/>
          </a:xfrm>
        </p:grpSpPr>
        <p:sp>
          <p:nvSpPr>
            <p:cNvPr id="467" name="Google Shape;467;p34"/>
            <p:cNvSpPr txBox="1"/>
            <p:nvPr/>
          </p:nvSpPr>
          <p:spPr>
            <a:xfrm>
              <a:off x="2371300" y="3091500"/>
              <a:ext cx="81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reward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68" name="Google Shape;468;p34"/>
            <p:cNvCxnSpPr>
              <a:stCxn id="463" idx="0"/>
              <a:endCxn id="467" idx="1"/>
            </p:cNvCxnSpPr>
            <p:nvPr/>
          </p:nvCxnSpPr>
          <p:spPr>
            <a:xfrm rot="-5400000">
              <a:off x="1819525" y="3049550"/>
              <a:ext cx="309900" cy="79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9" name="Google Shape;469;p34"/>
            <p:cNvCxnSpPr>
              <a:stCxn id="467" idx="3"/>
              <a:endCxn id="456" idx="0"/>
            </p:cNvCxnSpPr>
            <p:nvPr/>
          </p:nvCxnSpPr>
          <p:spPr>
            <a:xfrm>
              <a:off x="3183100" y="3291600"/>
              <a:ext cx="823500" cy="309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70" name="Google Shape;470;p34"/>
          <p:cNvSpPr txBox="1"/>
          <p:nvPr>
            <p:ph idx="1" type="body"/>
          </p:nvPr>
        </p:nvSpPr>
        <p:spPr>
          <a:xfrm>
            <a:off x="3802050" y="2571750"/>
            <a:ext cx="5250600" cy="24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At </a:t>
            </a:r>
            <a:r>
              <a:rPr i="1" lang="en"/>
              <a:t>t=0</a:t>
            </a:r>
            <a:r>
              <a:rPr lang="en"/>
              <a:t>, get initial state </a:t>
            </a:r>
            <a:r>
              <a:rPr i="1" lang="en"/>
              <a:t>s</a:t>
            </a:r>
            <a:r>
              <a:rPr baseline="-25000" i="1" lang="en"/>
              <a:t>0</a:t>
            </a:r>
            <a:endParaRPr baseline="-250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Get action </a:t>
            </a:r>
            <a:r>
              <a:rPr i="1" lang="en"/>
              <a:t>a</a:t>
            </a:r>
            <a:r>
              <a:rPr baseline="-25000" i="1" lang="en"/>
              <a:t>t</a:t>
            </a:r>
            <a:r>
              <a:rPr lang="en"/>
              <a:t> from policy </a:t>
            </a:r>
            <a:r>
              <a:rPr i="1" lang="en"/>
              <a:t>𝝿(s</a:t>
            </a:r>
            <a:r>
              <a:rPr baseline="-25000" i="1" lang="en"/>
              <a:t>t</a:t>
            </a:r>
            <a:r>
              <a:rPr i="1" lang="en"/>
              <a:t>;θ)=a</a:t>
            </a:r>
            <a:r>
              <a:rPr baseline="-25000" i="1" lang="en"/>
              <a:t>t</a:t>
            </a:r>
            <a:endParaRPr baseline="-250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World samples next state </a:t>
            </a:r>
            <a:r>
              <a:rPr i="1" lang="en"/>
              <a:t>s</a:t>
            </a:r>
            <a:r>
              <a:rPr baseline="-25000" i="1" lang="en"/>
              <a:t>t+1</a:t>
            </a:r>
            <a:r>
              <a:rPr lang="en"/>
              <a:t> from transition function </a:t>
            </a:r>
            <a:r>
              <a:rPr i="1" lang="en"/>
              <a:t>P(s</a:t>
            </a:r>
            <a:r>
              <a:rPr baseline="-25000" i="1" lang="en"/>
              <a:t>t</a:t>
            </a:r>
            <a:r>
              <a:rPr i="1" lang="en"/>
              <a:t>,a</a:t>
            </a:r>
            <a:r>
              <a:rPr baseline="-25000" i="1" lang="en"/>
              <a:t>t</a:t>
            </a:r>
            <a:r>
              <a:rPr i="1" lang="en"/>
              <a:t>)=s</a:t>
            </a:r>
            <a:r>
              <a:rPr baseline="-25000" i="1" lang="en"/>
              <a:t>t+1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Agent receives reward </a:t>
            </a:r>
            <a:r>
              <a:rPr i="1" lang="en"/>
              <a:t>r</a:t>
            </a:r>
            <a:r>
              <a:rPr baseline="-25000" i="1" lang="en"/>
              <a:t>t</a:t>
            </a:r>
            <a:r>
              <a:rPr i="1" lang="en"/>
              <a:t>=R(s</a:t>
            </a:r>
            <a:r>
              <a:rPr baseline="-25000" i="1" lang="en"/>
              <a:t>t</a:t>
            </a:r>
            <a:r>
              <a:rPr i="1" lang="en"/>
              <a:t>,a</a:t>
            </a:r>
            <a:r>
              <a:rPr baseline="-25000" i="1" lang="en"/>
              <a:t>t</a:t>
            </a:r>
            <a:r>
              <a:rPr i="1" lang="en"/>
              <a:t>)</a:t>
            </a:r>
            <a:endParaRPr i="1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Can also be defined as </a:t>
            </a:r>
            <a:r>
              <a:rPr i="1" lang="en"/>
              <a:t>r</a:t>
            </a:r>
            <a:r>
              <a:rPr baseline="-25000" i="1" lang="en"/>
              <a:t>t</a:t>
            </a:r>
            <a:r>
              <a:rPr i="1" lang="en"/>
              <a:t>=R(s</a:t>
            </a:r>
            <a:r>
              <a:rPr baseline="-25000" i="1" lang="en"/>
              <a:t>t+1</a:t>
            </a:r>
            <a:r>
              <a:rPr i="1" lang="en"/>
              <a:t>)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 with Rewards</a:t>
            </a:r>
            <a:endParaRPr/>
          </a:p>
        </p:txBody>
      </p:sp>
      <p:pic>
        <p:nvPicPr>
          <p:cNvPr id="476" name="Google Shape;47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826" y="1286477"/>
            <a:ext cx="7484348" cy="127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5"/>
          <p:cNvGrpSpPr/>
          <p:nvPr/>
        </p:nvGrpSpPr>
        <p:grpSpPr>
          <a:xfrm>
            <a:off x="1548431" y="2786700"/>
            <a:ext cx="2344375" cy="1673300"/>
            <a:chOff x="2371300" y="2786700"/>
            <a:chExt cx="2344375" cy="1673300"/>
          </a:xfrm>
        </p:grpSpPr>
        <p:sp>
          <p:nvSpPr>
            <p:cNvPr id="478" name="Google Shape;478;p35"/>
            <p:cNvSpPr/>
            <p:nvPr/>
          </p:nvSpPr>
          <p:spPr>
            <a:xfrm>
              <a:off x="3297575" y="3601400"/>
              <a:ext cx="1418100" cy="858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Agent Policy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9" name="Google Shape;479;p35"/>
            <p:cNvSpPr txBox="1"/>
            <p:nvPr/>
          </p:nvSpPr>
          <p:spPr>
            <a:xfrm>
              <a:off x="2371300" y="2786700"/>
              <a:ext cx="81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state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80" name="Google Shape;480;p35"/>
            <p:cNvCxnSpPr>
              <a:stCxn id="479" idx="3"/>
              <a:endCxn id="478" idx="0"/>
            </p:cNvCxnSpPr>
            <p:nvPr/>
          </p:nvCxnSpPr>
          <p:spPr>
            <a:xfrm>
              <a:off x="3183100" y="2986800"/>
              <a:ext cx="823500" cy="6147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81" name="Google Shape;481;p35"/>
          <p:cNvGrpSpPr/>
          <p:nvPr/>
        </p:nvGrpSpPr>
        <p:grpSpPr>
          <a:xfrm>
            <a:off x="1548431" y="4460000"/>
            <a:ext cx="1635325" cy="403300"/>
            <a:chOff x="2371300" y="4460000"/>
            <a:chExt cx="1635325" cy="403300"/>
          </a:xfrm>
        </p:grpSpPr>
        <p:sp>
          <p:nvSpPr>
            <p:cNvPr id="482" name="Google Shape;482;p35"/>
            <p:cNvSpPr txBox="1"/>
            <p:nvPr/>
          </p:nvSpPr>
          <p:spPr>
            <a:xfrm>
              <a:off x="2371300" y="4463100"/>
              <a:ext cx="81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action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83" name="Google Shape;483;p35"/>
            <p:cNvCxnSpPr>
              <a:stCxn id="478" idx="2"/>
              <a:endCxn id="482" idx="3"/>
            </p:cNvCxnSpPr>
            <p:nvPr/>
          </p:nvCxnSpPr>
          <p:spPr>
            <a:xfrm rot="5400000">
              <a:off x="3493325" y="4149800"/>
              <a:ext cx="203100" cy="8235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84" name="Google Shape;484;p35"/>
          <p:cNvGrpSpPr/>
          <p:nvPr/>
        </p:nvGrpSpPr>
        <p:grpSpPr>
          <a:xfrm>
            <a:off x="45656" y="2986700"/>
            <a:ext cx="1502850" cy="1676500"/>
            <a:chOff x="868525" y="2986700"/>
            <a:chExt cx="1502850" cy="1676500"/>
          </a:xfrm>
        </p:grpSpPr>
        <p:sp>
          <p:nvSpPr>
            <p:cNvPr id="485" name="Google Shape;485;p35"/>
            <p:cNvSpPr/>
            <p:nvPr/>
          </p:nvSpPr>
          <p:spPr>
            <a:xfrm>
              <a:off x="868525" y="3601400"/>
              <a:ext cx="1418100" cy="858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World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86" name="Google Shape;486;p35"/>
            <p:cNvCxnSpPr>
              <a:stCxn id="485" idx="0"/>
              <a:endCxn id="479" idx="1"/>
            </p:cNvCxnSpPr>
            <p:nvPr/>
          </p:nvCxnSpPr>
          <p:spPr>
            <a:xfrm rot="-5400000">
              <a:off x="1667125" y="2897150"/>
              <a:ext cx="614700" cy="79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7" name="Google Shape;487;p35"/>
            <p:cNvCxnSpPr>
              <a:stCxn id="482" idx="1"/>
              <a:endCxn id="485" idx="2"/>
            </p:cNvCxnSpPr>
            <p:nvPr/>
          </p:nvCxnSpPr>
          <p:spPr>
            <a:xfrm rot="10800000">
              <a:off x="1577500" y="4460100"/>
              <a:ext cx="793800" cy="2031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88" name="Google Shape;488;p35"/>
          <p:cNvGrpSpPr/>
          <p:nvPr/>
        </p:nvGrpSpPr>
        <p:grpSpPr>
          <a:xfrm>
            <a:off x="754706" y="3091500"/>
            <a:ext cx="2429025" cy="510000"/>
            <a:chOff x="1577575" y="3091500"/>
            <a:chExt cx="2429025" cy="510000"/>
          </a:xfrm>
        </p:grpSpPr>
        <p:sp>
          <p:nvSpPr>
            <p:cNvPr id="489" name="Google Shape;489;p35"/>
            <p:cNvSpPr txBox="1"/>
            <p:nvPr/>
          </p:nvSpPr>
          <p:spPr>
            <a:xfrm>
              <a:off x="2371300" y="3091500"/>
              <a:ext cx="81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reward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90" name="Google Shape;490;p35"/>
            <p:cNvCxnSpPr>
              <a:stCxn id="485" idx="0"/>
              <a:endCxn id="489" idx="1"/>
            </p:cNvCxnSpPr>
            <p:nvPr/>
          </p:nvCxnSpPr>
          <p:spPr>
            <a:xfrm rot="-5400000">
              <a:off x="1819525" y="3049550"/>
              <a:ext cx="309900" cy="79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1" name="Google Shape;491;p35"/>
            <p:cNvCxnSpPr>
              <a:stCxn id="489" idx="3"/>
              <a:endCxn id="478" idx="0"/>
            </p:cNvCxnSpPr>
            <p:nvPr/>
          </p:nvCxnSpPr>
          <p:spPr>
            <a:xfrm>
              <a:off x="3183100" y="3291600"/>
              <a:ext cx="823500" cy="309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92" name="Google Shape;492;p35"/>
          <p:cNvSpPr txBox="1"/>
          <p:nvPr>
            <p:ph idx="1" type="body"/>
          </p:nvPr>
        </p:nvSpPr>
        <p:spPr>
          <a:xfrm>
            <a:off x="3763725" y="2585050"/>
            <a:ext cx="5250600" cy="24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Optimization Goal: learn policy parameters </a:t>
            </a:r>
            <a:r>
              <a:rPr i="1" lang="en"/>
              <a:t>θ</a:t>
            </a:r>
            <a:r>
              <a:rPr lang="en"/>
              <a:t> to maximize </a:t>
            </a:r>
            <a:r>
              <a:rPr i="1" lang="en"/>
              <a:t>cumulative</a:t>
            </a:r>
            <a:r>
              <a:rPr i="1" lang="en"/>
              <a:t> discounted reward</a:t>
            </a:r>
            <a:endParaRPr i="1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For a given </a:t>
            </a:r>
            <a:r>
              <a:rPr i="1" lang="en"/>
              <a:t>trajectory</a:t>
            </a:r>
            <a:r>
              <a:rPr lang="en"/>
              <a:t> with sequence of rewards </a:t>
            </a:r>
            <a:r>
              <a:rPr i="1" lang="en"/>
              <a:t>r</a:t>
            </a:r>
            <a:r>
              <a:rPr lang="en"/>
              <a:t>: 𝝨</a:t>
            </a:r>
            <a:r>
              <a:rPr baseline="-25000" lang="en"/>
              <a:t>t</a:t>
            </a:r>
            <a:r>
              <a:rPr lang="en"/>
              <a:t>ɣ</a:t>
            </a:r>
            <a:r>
              <a:rPr baseline="30000" lang="en"/>
              <a:t>t</a:t>
            </a:r>
            <a:r>
              <a:rPr lang="en"/>
              <a:t>r</a:t>
            </a:r>
            <a:r>
              <a:rPr baseline="-25000" lang="en"/>
              <a:t>t</a:t>
            </a:r>
            <a:endParaRPr baseline="-25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MPD Example And Solution</a:t>
            </a:r>
            <a:endParaRPr/>
          </a:p>
        </p:txBody>
      </p:sp>
      <p:pic>
        <p:nvPicPr>
          <p:cNvPr id="498" name="Google Shape;49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4411" y="1575151"/>
            <a:ext cx="1629448" cy="248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6475" y="1479449"/>
            <a:ext cx="2503112" cy="224088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6"/>
          <p:cNvSpPr txBox="1"/>
          <p:nvPr/>
        </p:nvSpPr>
        <p:spPr>
          <a:xfrm>
            <a:off x="205200" y="4417800"/>
            <a:ext cx="8733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Objective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: Reach stars (either one) with least number of actions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1" name="Google Shape;501;p36"/>
          <p:cNvSpPr txBox="1"/>
          <p:nvPr>
            <p:ph idx="1" type="body"/>
          </p:nvPr>
        </p:nvSpPr>
        <p:spPr>
          <a:xfrm>
            <a:off x="205200" y="1577900"/>
            <a:ext cx="3842100" cy="24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Transition?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Deterministic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Rewards?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+10 for reaching star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-1 for each action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MPD Example And Solution</a:t>
            </a:r>
            <a:endParaRPr/>
          </a:p>
        </p:txBody>
      </p:sp>
      <p:pic>
        <p:nvPicPr>
          <p:cNvPr id="507" name="Google Shape;50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750" y="1280550"/>
            <a:ext cx="2969275" cy="324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0282" y="1017715"/>
            <a:ext cx="3672615" cy="3581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 with Rewards</a:t>
            </a:r>
            <a:endParaRPr/>
          </a:p>
        </p:txBody>
      </p:sp>
      <p:pic>
        <p:nvPicPr>
          <p:cNvPr id="514" name="Google Shape;51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826" y="1286477"/>
            <a:ext cx="7484348" cy="127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5" name="Google Shape;515;p38"/>
          <p:cNvGrpSpPr/>
          <p:nvPr/>
        </p:nvGrpSpPr>
        <p:grpSpPr>
          <a:xfrm>
            <a:off x="1548431" y="2786700"/>
            <a:ext cx="2344375" cy="1673300"/>
            <a:chOff x="2371300" y="2786700"/>
            <a:chExt cx="2344375" cy="1673300"/>
          </a:xfrm>
        </p:grpSpPr>
        <p:sp>
          <p:nvSpPr>
            <p:cNvPr id="516" name="Google Shape;516;p38"/>
            <p:cNvSpPr/>
            <p:nvPr/>
          </p:nvSpPr>
          <p:spPr>
            <a:xfrm>
              <a:off x="3297575" y="3601400"/>
              <a:ext cx="1418100" cy="858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Agent Policy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7" name="Google Shape;517;p38"/>
            <p:cNvSpPr txBox="1"/>
            <p:nvPr/>
          </p:nvSpPr>
          <p:spPr>
            <a:xfrm>
              <a:off x="2371300" y="2786700"/>
              <a:ext cx="81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state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18" name="Google Shape;518;p38"/>
            <p:cNvCxnSpPr>
              <a:stCxn id="517" idx="3"/>
              <a:endCxn id="516" idx="0"/>
            </p:cNvCxnSpPr>
            <p:nvPr/>
          </p:nvCxnSpPr>
          <p:spPr>
            <a:xfrm>
              <a:off x="3183100" y="2986800"/>
              <a:ext cx="823500" cy="6147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19" name="Google Shape;519;p38"/>
          <p:cNvGrpSpPr/>
          <p:nvPr/>
        </p:nvGrpSpPr>
        <p:grpSpPr>
          <a:xfrm>
            <a:off x="1548431" y="4460000"/>
            <a:ext cx="1635325" cy="403300"/>
            <a:chOff x="2371300" y="4460000"/>
            <a:chExt cx="1635325" cy="403300"/>
          </a:xfrm>
        </p:grpSpPr>
        <p:sp>
          <p:nvSpPr>
            <p:cNvPr id="520" name="Google Shape;520;p38"/>
            <p:cNvSpPr txBox="1"/>
            <p:nvPr/>
          </p:nvSpPr>
          <p:spPr>
            <a:xfrm>
              <a:off x="2371300" y="4463100"/>
              <a:ext cx="81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action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21" name="Google Shape;521;p38"/>
            <p:cNvCxnSpPr>
              <a:stCxn id="516" idx="2"/>
              <a:endCxn id="520" idx="3"/>
            </p:cNvCxnSpPr>
            <p:nvPr/>
          </p:nvCxnSpPr>
          <p:spPr>
            <a:xfrm rot="5400000">
              <a:off x="3493325" y="4149800"/>
              <a:ext cx="203100" cy="8235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22" name="Google Shape;522;p38"/>
          <p:cNvGrpSpPr/>
          <p:nvPr/>
        </p:nvGrpSpPr>
        <p:grpSpPr>
          <a:xfrm>
            <a:off x="45656" y="2986700"/>
            <a:ext cx="1502850" cy="1676500"/>
            <a:chOff x="868525" y="2986700"/>
            <a:chExt cx="1502850" cy="1676500"/>
          </a:xfrm>
        </p:grpSpPr>
        <p:sp>
          <p:nvSpPr>
            <p:cNvPr id="523" name="Google Shape;523;p38"/>
            <p:cNvSpPr/>
            <p:nvPr/>
          </p:nvSpPr>
          <p:spPr>
            <a:xfrm>
              <a:off x="868525" y="3601400"/>
              <a:ext cx="1418100" cy="858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World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24" name="Google Shape;524;p38"/>
            <p:cNvCxnSpPr>
              <a:stCxn id="523" idx="0"/>
              <a:endCxn id="517" idx="1"/>
            </p:cNvCxnSpPr>
            <p:nvPr/>
          </p:nvCxnSpPr>
          <p:spPr>
            <a:xfrm rot="-5400000">
              <a:off x="1667125" y="2897150"/>
              <a:ext cx="614700" cy="79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5" name="Google Shape;525;p38"/>
            <p:cNvCxnSpPr>
              <a:stCxn id="520" idx="1"/>
              <a:endCxn id="523" idx="2"/>
            </p:cNvCxnSpPr>
            <p:nvPr/>
          </p:nvCxnSpPr>
          <p:spPr>
            <a:xfrm rot="10800000">
              <a:off x="1577500" y="4460100"/>
              <a:ext cx="793800" cy="2031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26" name="Google Shape;526;p38"/>
          <p:cNvGrpSpPr/>
          <p:nvPr/>
        </p:nvGrpSpPr>
        <p:grpSpPr>
          <a:xfrm>
            <a:off x="754706" y="3091500"/>
            <a:ext cx="2429025" cy="510000"/>
            <a:chOff x="1577575" y="3091500"/>
            <a:chExt cx="2429025" cy="510000"/>
          </a:xfrm>
        </p:grpSpPr>
        <p:sp>
          <p:nvSpPr>
            <p:cNvPr id="527" name="Google Shape;527;p38"/>
            <p:cNvSpPr txBox="1"/>
            <p:nvPr/>
          </p:nvSpPr>
          <p:spPr>
            <a:xfrm>
              <a:off x="2371300" y="3091500"/>
              <a:ext cx="81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reward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28" name="Google Shape;528;p38"/>
            <p:cNvCxnSpPr>
              <a:stCxn id="523" idx="0"/>
              <a:endCxn id="527" idx="1"/>
            </p:cNvCxnSpPr>
            <p:nvPr/>
          </p:nvCxnSpPr>
          <p:spPr>
            <a:xfrm rot="-5400000">
              <a:off x="1819525" y="3049550"/>
              <a:ext cx="309900" cy="79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9" name="Google Shape;529;p38"/>
            <p:cNvCxnSpPr>
              <a:stCxn id="527" idx="3"/>
              <a:endCxn id="516" idx="0"/>
            </p:cNvCxnSpPr>
            <p:nvPr/>
          </p:nvCxnSpPr>
          <p:spPr>
            <a:xfrm>
              <a:off x="3183100" y="3291600"/>
              <a:ext cx="823500" cy="309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530" name="Google Shape;53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6748" y="3442541"/>
            <a:ext cx="3513225" cy="1115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6758" y="2859708"/>
            <a:ext cx="5063587" cy="70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Seeking An Optimal Policy</a:t>
            </a:r>
            <a:endParaRPr/>
          </a:p>
        </p:txBody>
      </p:sp>
      <p:sp>
        <p:nvSpPr>
          <p:cNvPr id="537" name="Google Shape;537;p39"/>
          <p:cNvSpPr txBox="1"/>
          <p:nvPr>
            <p:ph idx="1" type="body"/>
          </p:nvPr>
        </p:nvSpPr>
        <p:spPr>
          <a:xfrm>
            <a:off x="311700" y="1152475"/>
            <a:ext cx="8520600" cy="24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Suppose we have a set of sampled trajectories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trajectory is defined by the tuple </a:t>
            </a:r>
            <a:r>
              <a:rPr i="1" lang="en"/>
              <a:t>(s, a, r)</a:t>
            </a:r>
            <a:r>
              <a:rPr lang="en"/>
              <a:t> through time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E.g., &lt;</a:t>
            </a:r>
            <a:r>
              <a:rPr lang="en"/>
              <a:t>(s</a:t>
            </a:r>
            <a:r>
              <a:rPr baseline="-25000" lang="en"/>
              <a:t>0</a:t>
            </a:r>
            <a:r>
              <a:rPr lang="en"/>
              <a:t>, a</a:t>
            </a:r>
            <a:r>
              <a:rPr baseline="-25000" lang="en"/>
              <a:t>0</a:t>
            </a:r>
            <a:r>
              <a:rPr lang="en"/>
              <a:t>, r</a:t>
            </a:r>
            <a:r>
              <a:rPr baseline="-25000" lang="en"/>
              <a:t>0</a:t>
            </a:r>
            <a:r>
              <a:rPr lang="en"/>
              <a:t>), (s</a:t>
            </a:r>
            <a:r>
              <a:rPr baseline="-25000" lang="en"/>
              <a:t>1</a:t>
            </a:r>
            <a:r>
              <a:rPr lang="en"/>
              <a:t>, a</a:t>
            </a:r>
            <a:r>
              <a:rPr baseline="-25000" lang="en"/>
              <a:t>1</a:t>
            </a:r>
            <a:r>
              <a:rPr lang="en"/>
              <a:t>, r</a:t>
            </a:r>
            <a:r>
              <a:rPr baseline="-25000" lang="en"/>
              <a:t>1</a:t>
            </a:r>
            <a:r>
              <a:rPr lang="en"/>
              <a:t>), (s</a:t>
            </a:r>
            <a:r>
              <a:rPr baseline="-25000" lang="en"/>
              <a:t>2</a:t>
            </a:r>
            <a:r>
              <a:rPr lang="en"/>
              <a:t>, a</a:t>
            </a:r>
            <a:r>
              <a:rPr baseline="-25000" lang="en"/>
              <a:t>2</a:t>
            </a:r>
            <a:r>
              <a:rPr lang="en"/>
              <a:t>, r</a:t>
            </a:r>
            <a:r>
              <a:rPr baseline="-25000" lang="en"/>
              <a:t>2</a:t>
            </a:r>
            <a:r>
              <a:rPr lang="en"/>
              <a:t>), …&gt;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One approach we can take is to estimate the </a:t>
            </a:r>
            <a:r>
              <a:rPr i="1" lang="en"/>
              <a:t>quality</a:t>
            </a:r>
            <a:r>
              <a:rPr lang="en"/>
              <a:t> of (</a:t>
            </a:r>
            <a:r>
              <a:rPr i="1" lang="en"/>
              <a:t>state, action) </a:t>
            </a:r>
            <a:r>
              <a:rPr lang="en"/>
              <a:t>pairs in terms of the eventual expected reward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"/>
              <a:t>Q-value</a:t>
            </a:r>
            <a:r>
              <a:rPr lang="en"/>
              <a:t> function:</a:t>
            </a:r>
            <a:endParaRPr/>
          </a:p>
        </p:txBody>
      </p:sp>
      <p:pic>
        <p:nvPicPr>
          <p:cNvPr id="538" name="Google Shape;53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900" y="3520224"/>
            <a:ext cx="3907624" cy="8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9"/>
          <p:cNvSpPr txBox="1"/>
          <p:nvPr>
            <p:ph idx="1" type="body"/>
          </p:nvPr>
        </p:nvSpPr>
        <p:spPr>
          <a:xfrm>
            <a:off x="311700" y="4276675"/>
            <a:ext cx="8520600" cy="9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expected cumulative reward if following the policy at state s, taking the action 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Seeking An Optimal Policy</a:t>
            </a:r>
            <a:endParaRPr/>
          </a:p>
        </p:txBody>
      </p:sp>
      <p:sp>
        <p:nvSpPr>
          <p:cNvPr id="545" name="Google Shape;545;p40"/>
          <p:cNvSpPr txBox="1"/>
          <p:nvPr>
            <p:ph idx="1" type="body"/>
          </p:nvPr>
        </p:nvSpPr>
        <p:spPr>
          <a:xfrm>
            <a:off x="311700" y="1152475"/>
            <a:ext cx="57363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Value Based (e.g., Deep Q-Network)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Learn Value Function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Implicit Policy</a:t>
            </a:r>
            <a:endParaRPr/>
          </a:p>
        </p:txBody>
      </p:sp>
      <p:grpSp>
        <p:nvGrpSpPr>
          <p:cNvPr id="546" name="Google Shape;546;p40"/>
          <p:cNvGrpSpPr/>
          <p:nvPr/>
        </p:nvGrpSpPr>
        <p:grpSpPr>
          <a:xfrm>
            <a:off x="5036028" y="2537037"/>
            <a:ext cx="2383511" cy="2399557"/>
            <a:chOff x="5036028" y="2537037"/>
            <a:chExt cx="2383511" cy="2399557"/>
          </a:xfrm>
        </p:grpSpPr>
        <p:sp>
          <p:nvSpPr>
            <p:cNvPr id="547" name="Google Shape;547;p40"/>
            <p:cNvSpPr/>
            <p:nvPr/>
          </p:nvSpPr>
          <p:spPr>
            <a:xfrm>
              <a:off x="5036028" y="2537037"/>
              <a:ext cx="2383511" cy="2399557"/>
            </a:xfrm>
            <a:custGeom>
              <a:rect b="b" l="l" r="r" t="t"/>
              <a:pathLst>
                <a:path extrusionOk="0" h="3798570" w="3773170">
                  <a:moveTo>
                    <a:pt x="0" y="1899246"/>
                  </a:moveTo>
                  <a:lnTo>
                    <a:pt x="597" y="1850977"/>
                  </a:lnTo>
                  <a:lnTo>
                    <a:pt x="2380" y="1803005"/>
                  </a:lnTo>
                  <a:lnTo>
                    <a:pt x="5334" y="1755343"/>
                  </a:lnTo>
                  <a:lnTo>
                    <a:pt x="9445" y="1708006"/>
                  </a:lnTo>
                  <a:lnTo>
                    <a:pt x="14699" y="1661008"/>
                  </a:lnTo>
                  <a:lnTo>
                    <a:pt x="21081" y="1614363"/>
                  </a:lnTo>
                  <a:lnTo>
                    <a:pt x="28579" y="1568086"/>
                  </a:lnTo>
                  <a:lnTo>
                    <a:pt x="37176" y="1522191"/>
                  </a:lnTo>
                  <a:lnTo>
                    <a:pt x="46861" y="1476691"/>
                  </a:lnTo>
                  <a:lnTo>
                    <a:pt x="57617" y="1431602"/>
                  </a:lnTo>
                  <a:lnTo>
                    <a:pt x="69432" y="1386937"/>
                  </a:lnTo>
                  <a:lnTo>
                    <a:pt x="82290" y="1342710"/>
                  </a:lnTo>
                  <a:lnTo>
                    <a:pt x="96178" y="1298937"/>
                  </a:lnTo>
                  <a:lnTo>
                    <a:pt x="111082" y="1255631"/>
                  </a:lnTo>
                  <a:lnTo>
                    <a:pt x="126987" y="1212806"/>
                  </a:lnTo>
                  <a:lnTo>
                    <a:pt x="143880" y="1170476"/>
                  </a:lnTo>
                  <a:lnTo>
                    <a:pt x="161746" y="1128657"/>
                  </a:lnTo>
                  <a:lnTo>
                    <a:pt x="180570" y="1087362"/>
                  </a:lnTo>
                  <a:lnTo>
                    <a:pt x="200340" y="1046605"/>
                  </a:lnTo>
                  <a:lnTo>
                    <a:pt x="221041" y="1006400"/>
                  </a:lnTo>
                  <a:lnTo>
                    <a:pt x="242658" y="966763"/>
                  </a:lnTo>
                  <a:lnTo>
                    <a:pt x="265178" y="927706"/>
                  </a:lnTo>
                  <a:lnTo>
                    <a:pt x="288586" y="889245"/>
                  </a:lnTo>
                  <a:lnTo>
                    <a:pt x="312868" y="851393"/>
                  </a:lnTo>
                  <a:lnTo>
                    <a:pt x="338010" y="814165"/>
                  </a:lnTo>
                  <a:lnTo>
                    <a:pt x="363998" y="777575"/>
                  </a:lnTo>
                  <a:lnTo>
                    <a:pt x="390818" y="741638"/>
                  </a:lnTo>
                  <a:lnTo>
                    <a:pt x="418456" y="706367"/>
                  </a:lnTo>
                  <a:lnTo>
                    <a:pt x="446897" y="671776"/>
                  </a:lnTo>
                  <a:lnTo>
                    <a:pt x="476127" y="637881"/>
                  </a:lnTo>
                  <a:lnTo>
                    <a:pt x="506132" y="604694"/>
                  </a:lnTo>
                  <a:lnTo>
                    <a:pt x="536899" y="572231"/>
                  </a:lnTo>
                  <a:lnTo>
                    <a:pt x="568412" y="540506"/>
                  </a:lnTo>
                  <a:lnTo>
                    <a:pt x="600659" y="509533"/>
                  </a:lnTo>
                  <a:lnTo>
                    <a:pt x="633623" y="479326"/>
                  </a:lnTo>
                  <a:lnTo>
                    <a:pt x="667293" y="449899"/>
                  </a:lnTo>
                  <a:lnTo>
                    <a:pt x="701652" y="421267"/>
                  </a:lnTo>
                  <a:lnTo>
                    <a:pt x="736688" y="393444"/>
                  </a:lnTo>
                  <a:lnTo>
                    <a:pt x="772386" y="366444"/>
                  </a:lnTo>
                  <a:lnTo>
                    <a:pt x="808732" y="340281"/>
                  </a:lnTo>
                  <a:lnTo>
                    <a:pt x="845711" y="314970"/>
                  </a:lnTo>
                  <a:lnTo>
                    <a:pt x="883310" y="290525"/>
                  </a:lnTo>
                  <a:lnTo>
                    <a:pt x="921515" y="266959"/>
                  </a:lnTo>
                  <a:lnTo>
                    <a:pt x="960310" y="244288"/>
                  </a:lnTo>
                  <a:lnTo>
                    <a:pt x="999684" y="222526"/>
                  </a:lnTo>
                  <a:lnTo>
                    <a:pt x="1039620" y="201686"/>
                  </a:lnTo>
                  <a:lnTo>
                    <a:pt x="1080105" y="181784"/>
                  </a:lnTo>
                  <a:lnTo>
                    <a:pt x="1121124" y="162832"/>
                  </a:lnTo>
                  <a:lnTo>
                    <a:pt x="1162664" y="144846"/>
                  </a:lnTo>
                  <a:lnTo>
                    <a:pt x="1204711" y="127840"/>
                  </a:lnTo>
                  <a:lnTo>
                    <a:pt x="1247250" y="111828"/>
                  </a:lnTo>
                  <a:lnTo>
                    <a:pt x="1290268" y="96824"/>
                  </a:lnTo>
                  <a:lnTo>
                    <a:pt x="1333749" y="82843"/>
                  </a:lnTo>
                  <a:lnTo>
                    <a:pt x="1377680" y="69898"/>
                  </a:lnTo>
                  <a:lnTo>
                    <a:pt x="1422047" y="58004"/>
                  </a:lnTo>
                  <a:lnTo>
                    <a:pt x="1466835" y="47176"/>
                  </a:lnTo>
                  <a:lnTo>
                    <a:pt x="1512031" y="37426"/>
                  </a:lnTo>
                  <a:lnTo>
                    <a:pt x="1557620" y="28771"/>
                  </a:lnTo>
                  <a:lnTo>
                    <a:pt x="1603589" y="21223"/>
                  </a:lnTo>
                  <a:lnTo>
                    <a:pt x="1649922" y="14797"/>
                  </a:lnTo>
                  <a:lnTo>
                    <a:pt x="1696607" y="9508"/>
                  </a:lnTo>
                  <a:lnTo>
                    <a:pt x="1743628" y="5369"/>
                  </a:lnTo>
                  <a:lnTo>
                    <a:pt x="1790971" y="2396"/>
                  </a:lnTo>
                  <a:lnTo>
                    <a:pt x="1838623" y="601"/>
                  </a:lnTo>
                  <a:lnTo>
                    <a:pt x="1886570" y="0"/>
                  </a:lnTo>
                  <a:lnTo>
                    <a:pt x="1934516" y="601"/>
                  </a:lnTo>
                  <a:lnTo>
                    <a:pt x="1982168" y="2396"/>
                  </a:lnTo>
                  <a:lnTo>
                    <a:pt x="2029512" y="5369"/>
                  </a:lnTo>
                  <a:lnTo>
                    <a:pt x="2076533" y="9508"/>
                  </a:lnTo>
                  <a:lnTo>
                    <a:pt x="2123217" y="14797"/>
                  </a:lnTo>
                  <a:lnTo>
                    <a:pt x="2169550" y="21223"/>
                  </a:lnTo>
                  <a:lnTo>
                    <a:pt x="2215519" y="28771"/>
                  </a:lnTo>
                  <a:lnTo>
                    <a:pt x="2261108" y="37426"/>
                  </a:lnTo>
                  <a:lnTo>
                    <a:pt x="2306304" y="47176"/>
                  </a:lnTo>
                  <a:lnTo>
                    <a:pt x="2351092" y="58004"/>
                  </a:lnTo>
                  <a:lnTo>
                    <a:pt x="2395459" y="69898"/>
                  </a:lnTo>
                  <a:lnTo>
                    <a:pt x="2439390" y="82843"/>
                  </a:lnTo>
                  <a:lnTo>
                    <a:pt x="2482872" y="96824"/>
                  </a:lnTo>
                  <a:lnTo>
                    <a:pt x="2525889" y="111828"/>
                  </a:lnTo>
                  <a:lnTo>
                    <a:pt x="2568428" y="127840"/>
                  </a:lnTo>
                  <a:lnTo>
                    <a:pt x="2610475" y="144846"/>
                  </a:lnTo>
                  <a:lnTo>
                    <a:pt x="2652015" y="162832"/>
                  </a:lnTo>
                  <a:lnTo>
                    <a:pt x="2693035" y="181784"/>
                  </a:lnTo>
                  <a:lnTo>
                    <a:pt x="2733520" y="201686"/>
                  </a:lnTo>
                  <a:lnTo>
                    <a:pt x="2773456" y="222526"/>
                  </a:lnTo>
                  <a:lnTo>
                    <a:pt x="2812829" y="244288"/>
                  </a:lnTo>
                  <a:lnTo>
                    <a:pt x="2851625" y="266959"/>
                  </a:lnTo>
                  <a:lnTo>
                    <a:pt x="2889829" y="290525"/>
                  </a:lnTo>
                  <a:lnTo>
                    <a:pt x="2927428" y="314970"/>
                  </a:lnTo>
                  <a:lnTo>
                    <a:pt x="2964408" y="340281"/>
                  </a:lnTo>
                  <a:lnTo>
                    <a:pt x="3000754" y="366444"/>
                  </a:lnTo>
                  <a:lnTo>
                    <a:pt x="3036452" y="393444"/>
                  </a:lnTo>
                  <a:lnTo>
                    <a:pt x="3071487" y="421267"/>
                  </a:lnTo>
                  <a:lnTo>
                    <a:pt x="3105847" y="449899"/>
                  </a:lnTo>
                  <a:lnTo>
                    <a:pt x="3139516" y="479326"/>
                  </a:lnTo>
                  <a:lnTo>
                    <a:pt x="3172481" y="509533"/>
                  </a:lnTo>
                  <a:lnTo>
                    <a:pt x="3204727" y="540506"/>
                  </a:lnTo>
                  <a:lnTo>
                    <a:pt x="3236241" y="572231"/>
                  </a:lnTo>
                  <a:lnTo>
                    <a:pt x="3267007" y="604694"/>
                  </a:lnTo>
                  <a:lnTo>
                    <a:pt x="3297013" y="637881"/>
                  </a:lnTo>
                  <a:lnTo>
                    <a:pt x="3326243" y="671776"/>
                  </a:lnTo>
                  <a:lnTo>
                    <a:pt x="3354684" y="706367"/>
                  </a:lnTo>
                  <a:lnTo>
                    <a:pt x="3382322" y="741638"/>
                  </a:lnTo>
                  <a:lnTo>
                    <a:pt x="3409142" y="777575"/>
                  </a:lnTo>
                  <a:lnTo>
                    <a:pt x="3435130" y="814165"/>
                  </a:lnTo>
                  <a:lnTo>
                    <a:pt x="3460272" y="851393"/>
                  </a:lnTo>
                  <a:lnTo>
                    <a:pt x="3484554" y="889245"/>
                  </a:lnTo>
                  <a:lnTo>
                    <a:pt x="3507962" y="927706"/>
                  </a:lnTo>
                  <a:lnTo>
                    <a:pt x="3530482" y="966763"/>
                  </a:lnTo>
                  <a:lnTo>
                    <a:pt x="3552099" y="1006400"/>
                  </a:lnTo>
                  <a:lnTo>
                    <a:pt x="3572800" y="1046605"/>
                  </a:lnTo>
                  <a:lnTo>
                    <a:pt x="3592569" y="1087362"/>
                  </a:lnTo>
                  <a:lnTo>
                    <a:pt x="3611394" y="1128657"/>
                  </a:lnTo>
                  <a:lnTo>
                    <a:pt x="3629260" y="1170476"/>
                  </a:lnTo>
                  <a:lnTo>
                    <a:pt x="3646153" y="1212806"/>
                  </a:lnTo>
                  <a:lnTo>
                    <a:pt x="3662058" y="1255631"/>
                  </a:lnTo>
                  <a:lnTo>
                    <a:pt x="3676962" y="1298937"/>
                  </a:lnTo>
                  <a:lnTo>
                    <a:pt x="3690850" y="1342710"/>
                  </a:lnTo>
                  <a:lnTo>
                    <a:pt x="3703708" y="1386937"/>
                  </a:lnTo>
                  <a:lnTo>
                    <a:pt x="3715523" y="1431602"/>
                  </a:lnTo>
                  <a:lnTo>
                    <a:pt x="3726279" y="1476691"/>
                  </a:lnTo>
                  <a:lnTo>
                    <a:pt x="3735964" y="1522191"/>
                  </a:lnTo>
                  <a:lnTo>
                    <a:pt x="3744561" y="1568086"/>
                  </a:lnTo>
                  <a:lnTo>
                    <a:pt x="3752059" y="1614363"/>
                  </a:lnTo>
                  <a:lnTo>
                    <a:pt x="3758441" y="1661008"/>
                  </a:lnTo>
                  <a:lnTo>
                    <a:pt x="3763695" y="1708006"/>
                  </a:lnTo>
                  <a:lnTo>
                    <a:pt x="3767806" y="1755343"/>
                  </a:lnTo>
                  <a:lnTo>
                    <a:pt x="3770760" y="1803005"/>
                  </a:lnTo>
                  <a:lnTo>
                    <a:pt x="3772543" y="1850977"/>
                  </a:lnTo>
                  <a:lnTo>
                    <a:pt x="3773141" y="1899246"/>
                  </a:lnTo>
                  <a:lnTo>
                    <a:pt x="3772543" y="1947514"/>
                  </a:lnTo>
                  <a:lnTo>
                    <a:pt x="3770760" y="1995486"/>
                  </a:lnTo>
                  <a:lnTo>
                    <a:pt x="3767806" y="2043148"/>
                  </a:lnTo>
                  <a:lnTo>
                    <a:pt x="3763695" y="2090485"/>
                  </a:lnTo>
                  <a:lnTo>
                    <a:pt x="3758441" y="2137483"/>
                  </a:lnTo>
                  <a:lnTo>
                    <a:pt x="3752059" y="2184128"/>
                  </a:lnTo>
                  <a:lnTo>
                    <a:pt x="3744561" y="2230405"/>
                  </a:lnTo>
                  <a:lnTo>
                    <a:pt x="3735964" y="2276300"/>
                  </a:lnTo>
                  <a:lnTo>
                    <a:pt x="3726279" y="2321800"/>
                  </a:lnTo>
                  <a:lnTo>
                    <a:pt x="3715523" y="2366889"/>
                  </a:lnTo>
                  <a:lnTo>
                    <a:pt x="3703708" y="2411554"/>
                  </a:lnTo>
                  <a:lnTo>
                    <a:pt x="3690850" y="2455781"/>
                  </a:lnTo>
                  <a:lnTo>
                    <a:pt x="3676962" y="2499554"/>
                  </a:lnTo>
                  <a:lnTo>
                    <a:pt x="3662058" y="2542860"/>
                  </a:lnTo>
                  <a:lnTo>
                    <a:pt x="3646153" y="2585685"/>
                  </a:lnTo>
                  <a:lnTo>
                    <a:pt x="3629260" y="2628014"/>
                  </a:lnTo>
                  <a:lnTo>
                    <a:pt x="3611394" y="2669834"/>
                  </a:lnTo>
                  <a:lnTo>
                    <a:pt x="3592569" y="2711129"/>
                  </a:lnTo>
                  <a:lnTo>
                    <a:pt x="3572800" y="2751886"/>
                  </a:lnTo>
                  <a:lnTo>
                    <a:pt x="3552099" y="2792090"/>
                  </a:lnTo>
                  <a:lnTo>
                    <a:pt x="3530482" y="2831728"/>
                  </a:lnTo>
                  <a:lnTo>
                    <a:pt x="3507962" y="2870784"/>
                  </a:lnTo>
                  <a:lnTo>
                    <a:pt x="3484554" y="2909246"/>
                  </a:lnTo>
                  <a:lnTo>
                    <a:pt x="3460272" y="2947097"/>
                  </a:lnTo>
                  <a:lnTo>
                    <a:pt x="3435130" y="2984325"/>
                  </a:lnTo>
                  <a:lnTo>
                    <a:pt x="3409142" y="3020915"/>
                  </a:lnTo>
                  <a:lnTo>
                    <a:pt x="3382322" y="3056853"/>
                  </a:lnTo>
                  <a:lnTo>
                    <a:pt x="3354684" y="3092124"/>
                  </a:lnTo>
                  <a:lnTo>
                    <a:pt x="3326243" y="3126715"/>
                  </a:lnTo>
                  <a:lnTo>
                    <a:pt x="3297013" y="3160610"/>
                  </a:lnTo>
                  <a:lnTo>
                    <a:pt x="3267007" y="3193796"/>
                  </a:lnTo>
                  <a:lnTo>
                    <a:pt x="3236241" y="3226259"/>
                  </a:lnTo>
                  <a:lnTo>
                    <a:pt x="3204727" y="3257985"/>
                  </a:lnTo>
                  <a:lnTo>
                    <a:pt x="3172481" y="3288958"/>
                  </a:lnTo>
                  <a:lnTo>
                    <a:pt x="3139516" y="3319165"/>
                  </a:lnTo>
                  <a:lnTo>
                    <a:pt x="3105847" y="3348592"/>
                  </a:lnTo>
                  <a:lnTo>
                    <a:pt x="3071487" y="3377224"/>
                  </a:lnTo>
                  <a:lnTo>
                    <a:pt x="3036452" y="3405047"/>
                  </a:lnTo>
                  <a:lnTo>
                    <a:pt x="3000754" y="3432047"/>
                  </a:lnTo>
                  <a:lnTo>
                    <a:pt x="2964408" y="3458210"/>
                  </a:lnTo>
                  <a:lnTo>
                    <a:pt x="2927428" y="3483521"/>
                  </a:lnTo>
                  <a:lnTo>
                    <a:pt x="2889829" y="3507966"/>
                  </a:lnTo>
                  <a:lnTo>
                    <a:pt x="2851625" y="3531532"/>
                  </a:lnTo>
                  <a:lnTo>
                    <a:pt x="2812829" y="3554203"/>
                  </a:lnTo>
                  <a:lnTo>
                    <a:pt x="2773456" y="3575965"/>
                  </a:lnTo>
                  <a:lnTo>
                    <a:pt x="2733520" y="3596805"/>
                  </a:lnTo>
                  <a:lnTo>
                    <a:pt x="2693035" y="3616707"/>
                  </a:lnTo>
                  <a:lnTo>
                    <a:pt x="2652015" y="3635659"/>
                  </a:lnTo>
                  <a:lnTo>
                    <a:pt x="2610475" y="3653644"/>
                  </a:lnTo>
                  <a:lnTo>
                    <a:pt x="2568428" y="3670651"/>
                  </a:lnTo>
                  <a:lnTo>
                    <a:pt x="2525889" y="3686663"/>
                  </a:lnTo>
                  <a:lnTo>
                    <a:pt x="2482872" y="3701667"/>
                  </a:lnTo>
                  <a:lnTo>
                    <a:pt x="2439390" y="3715648"/>
                  </a:lnTo>
                  <a:lnTo>
                    <a:pt x="2395459" y="3728593"/>
                  </a:lnTo>
                  <a:lnTo>
                    <a:pt x="2351092" y="3740487"/>
                  </a:lnTo>
                  <a:lnTo>
                    <a:pt x="2306304" y="3751315"/>
                  </a:lnTo>
                  <a:lnTo>
                    <a:pt x="2261108" y="3761065"/>
                  </a:lnTo>
                  <a:lnTo>
                    <a:pt x="2215519" y="3769720"/>
                  </a:lnTo>
                  <a:lnTo>
                    <a:pt x="2169550" y="3777268"/>
                  </a:lnTo>
                  <a:lnTo>
                    <a:pt x="2123217" y="3783694"/>
                  </a:lnTo>
                  <a:lnTo>
                    <a:pt x="2076533" y="3788983"/>
                  </a:lnTo>
                  <a:lnTo>
                    <a:pt x="2029512" y="3793122"/>
                  </a:lnTo>
                  <a:lnTo>
                    <a:pt x="1982168" y="3796095"/>
                  </a:lnTo>
                  <a:lnTo>
                    <a:pt x="1934516" y="3797890"/>
                  </a:lnTo>
                  <a:lnTo>
                    <a:pt x="1886570" y="3798492"/>
                  </a:lnTo>
                  <a:lnTo>
                    <a:pt x="1838623" y="3797890"/>
                  </a:lnTo>
                  <a:lnTo>
                    <a:pt x="1790971" y="3796095"/>
                  </a:lnTo>
                  <a:lnTo>
                    <a:pt x="1743628" y="3793122"/>
                  </a:lnTo>
                  <a:lnTo>
                    <a:pt x="1696607" y="3788983"/>
                  </a:lnTo>
                  <a:lnTo>
                    <a:pt x="1649922" y="3783694"/>
                  </a:lnTo>
                  <a:lnTo>
                    <a:pt x="1603589" y="3777268"/>
                  </a:lnTo>
                  <a:lnTo>
                    <a:pt x="1557620" y="3769720"/>
                  </a:lnTo>
                  <a:lnTo>
                    <a:pt x="1512031" y="3761065"/>
                  </a:lnTo>
                  <a:lnTo>
                    <a:pt x="1466835" y="3751315"/>
                  </a:lnTo>
                  <a:lnTo>
                    <a:pt x="1422047" y="3740487"/>
                  </a:lnTo>
                  <a:lnTo>
                    <a:pt x="1377680" y="3728593"/>
                  </a:lnTo>
                  <a:lnTo>
                    <a:pt x="1333749" y="3715648"/>
                  </a:lnTo>
                  <a:lnTo>
                    <a:pt x="1290268" y="3701667"/>
                  </a:lnTo>
                  <a:lnTo>
                    <a:pt x="1247250" y="3686663"/>
                  </a:lnTo>
                  <a:lnTo>
                    <a:pt x="1204711" y="3670651"/>
                  </a:lnTo>
                  <a:lnTo>
                    <a:pt x="1162664" y="3653644"/>
                  </a:lnTo>
                  <a:lnTo>
                    <a:pt x="1121124" y="3635659"/>
                  </a:lnTo>
                  <a:lnTo>
                    <a:pt x="1080105" y="3616707"/>
                  </a:lnTo>
                  <a:lnTo>
                    <a:pt x="1039620" y="3596805"/>
                  </a:lnTo>
                  <a:lnTo>
                    <a:pt x="999684" y="3575965"/>
                  </a:lnTo>
                  <a:lnTo>
                    <a:pt x="960310" y="3554203"/>
                  </a:lnTo>
                  <a:lnTo>
                    <a:pt x="921515" y="3531532"/>
                  </a:lnTo>
                  <a:lnTo>
                    <a:pt x="883310" y="3507966"/>
                  </a:lnTo>
                  <a:lnTo>
                    <a:pt x="845711" y="3483521"/>
                  </a:lnTo>
                  <a:lnTo>
                    <a:pt x="808732" y="3458210"/>
                  </a:lnTo>
                  <a:lnTo>
                    <a:pt x="772386" y="3432047"/>
                  </a:lnTo>
                  <a:lnTo>
                    <a:pt x="736688" y="3405047"/>
                  </a:lnTo>
                  <a:lnTo>
                    <a:pt x="701652" y="3377224"/>
                  </a:lnTo>
                  <a:lnTo>
                    <a:pt x="667293" y="3348592"/>
                  </a:lnTo>
                  <a:lnTo>
                    <a:pt x="633623" y="3319165"/>
                  </a:lnTo>
                  <a:lnTo>
                    <a:pt x="600659" y="3288958"/>
                  </a:lnTo>
                  <a:lnTo>
                    <a:pt x="568412" y="3257985"/>
                  </a:lnTo>
                  <a:lnTo>
                    <a:pt x="536899" y="3226259"/>
                  </a:lnTo>
                  <a:lnTo>
                    <a:pt x="506132" y="3193796"/>
                  </a:lnTo>
                  <a:lnTo>
                    <a:pt x="476127" y="3160610"/>
                  </a:lnTo>
                  <a:lnTo>
                    <a:pt x="446897" y="3126715"/>
                  </a:lnTo>
                  <a:lnTo>
                    <a:pt x="418456" y="3092124"/>
                  </a:lnTo>
                  <a:lnTo>
                    <a:pt x="390818" y="3056853"/>
                  </a:lnTo>
                  <a:lnTo>
                    <a:pt x="363998" y="3020915"/>
                  </a:lnTo>
                  <a:lnTo>
                    <a:pt x="338010" y="2984325"/>
                  </a:lnTo>
                  <a:lnTo>
                    <a:pt x="312868" y="2947097"/>
                  </a:lnTo>
                  <a:lnTo>
                    <a:pt x="288586" y="2909246"/>
                  </a:lnTo>
                  <a:lnTo>
                    <a:pt x="265178" y="2870784"/>
                  </a:lnTo>
                  <a:lnTo>
                    <a:pt x="242658" y="2831728"/>
                  </a:lnTo>
                  <a:lnTo>
                    <a:pt x="221041" y="2792090"/>
                  </a:lnTo>
                  <a:lnTo>
                    <a:pt x="200340" y="2751886"/>
                  </a:lnTo>
                  <a:lnTo>
                    <a:pt x="180570" y="2711129"/>
                  </a:lnTo>
                  <a:lnTo>
                    <a:pt x="161746" y="2669834"/>
                  </a:lnTo>
                  <a:lnTo>
                    <a:pt x="143880" y="2628014"/>
                  </a:lnTo>
                  <a:lnTo>
                    <a:pt x="126987" y="2585685"/>
                  </a:lnTo>
                  <a:lnTo>
                    <a:pt x="111082" y="2542860"/>
                  </a:lnTo>
                  <a:lnTo>
                    <a:pt x="96178" y="2499554"/>
                  </a:lnTo>
                  <a:lnTo>
                    <a:pt x="82290" y="2455781"/>
                  </a:lnTo>
                  <a:lnTo>
                    <a:pt x="69432" y="2411554"/>
                  </a:lnTo>
                  <a:lnTo>
                    <a:pt x="57617" y="2366889"/>
                  </a:lnTo>
                  <a:lnTo>
                    <a:pt x="46861" y="2321800"/>
                  </a:lnTo>
                  <a:lnTo>
                    <a:pt x="37176" y="2276300"/>
                  </a:lnTo>
                  <a:lnTo>
                    <a:pt x="28579" y="2230405"/>
                  </a:lnTo>
                  <a:lnTo>
                    <a:pt x="21081" y="2184128"/>
                  </a:lnTo>
                  <a:lnTo>
                    <a:pt x="14699" y="2137483"/>
                  </a:lnTo>
                  <a:lnTo>
                    <a:pt x="9445" y="2090485"/>
                  </a:lnTo>
                  <a:lnTo>
                    <a:pt x="5334" y="2043148"/>
                  </a:lnTo>
                  <a:lnTo>
                    <a:pt x="2380" y="1995486"/>
                  </a:lnTo>
                  <a:lnTo>
                    <a:pt x="597" y="1947514"/>
                  </a:lnTo>
                  <a:lnTo>
                    <a:pt x="0" y="1899246"/>
                  </a:lnTo>
                  <a:close/>
                </a:path>
              </a:pathLst>
            </a:cu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0"/>
            <p:cNvSpPr txBox="1"/>
            <p:nvPr/>
          </p:nvSpPr>
          <p:spPr>
            <a:xfrm>
              <a:off x="5963367" y="2740902"/>
              <a:ext cx="5295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Value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9" name="Google Shape;549;p40"/>
            <p:cNvSpPr txBox="1"/>
            <p:nvPr/>
          </p:nvSpPr>
          <p:spPr>
            <a:xfrm>
              <a:off x="5225125" y="3873129"/>
              <a:ext cx="11727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Value-Based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50" name="Google Shape;550;p40"/>
          <p:cNvGrpSpPr/>
          <p:nvPr/>
        </p:nvGrpSpPr>
        <p:grpSpPr>
          <a:xfrm>
            <a:off x="6448788" y="2537037"/>
            <a:ext cx="2383511" cy="2399557"/>
            <a:chOff x="6448788" y="2537037"/>
            <a:chExt cx="2383511" cy="2399557"/>
          </a:xfrm>
        </p:grpSpPr>
        <p:sp>
          <p:nvSpPr>
            <p:cNvPr id="551" name="Google Shape;551;p40"/>
            <p:cNvSpPr/>
            <p:nvPr/>
          </p:nvSpPr>
          <p:spPr>
            <a:xfrm>
              <a:off x="6448788" y="2537037"/>
              <a:ext cx="2383511" cy="2399557"/>
            </a:xfrm>
            <a:custGeom>
              <a:rect b="b" l="l" r="r" t="t"/>
              <a:pathLst>
                <a:path extrusionOk="0" h="3798570" w="3773170">
                  <a:moveTo>
                    <a:pt x="0" y="1899246"/>
                  </a:moveTo>
                  <a:lnTo>
                    <a:pt x="597" y="1850977"/>
                  </a:lnTo>
                  <a:lnTo>
                    <a:pt x="2380" y="1803005"/>
                  </a:lnTo>
                  <a:lnTo>
                    <a:pt x="5334" y="1755343"/>
                  </a:lnTo>
                  <a:lnTo>
                    <a:pt x="9445" y="1708006"/>
                  </a:lnTo>
                  <a:lnTo>
                    <a:pt x="14699" y="1661008"/>
                  </a:lnTo>
                  <a:lnTo>
                    <a:pt x="21081" y="1614363"/>
                  </a:lnTo>
                  <a:lnTo>
                    <a:pt x="28579" y="1568086"/>
                  </a:lnTo>
                  <a:lnTo>
                    <a:pt x="37176" y="1522191"/>
                  </a:lnTo>
                  <a:lnTo>
                    <a:pt x="46861" y="1476691"/>
                  </a:lnTo>
                  <a:lnTo>
                    <a:pt x="57617" y="1431602"/>
                  </a:lnTo>
                  <a:lnTo>
                    <a:pt x="69432" y="1386937"/>
                  </a:lnTo>
                  <a:lnTo>
                    <a:pt x="82290" y="1342710"/>
                  </a:lnTo>
                  <a:lnTo>
                    <a:pt x="96178" y="1298937"/>
                  </a:lnTo>
                  <a:lnTo>
                    <a:pt x="111082" y="1255631"/>
                  </a:lnTo>
                  <a:lnTo>
                    <a:pt x="126987" y="1212806"/>
                  </a:lnTo>
                  <a:lnTo>
                    <a:pt x="143880" y="1170476"/>
                  </a:lnTo>
                  <a:lnTo>
                    <a:pt x="161746" y="1128657"/>
                  </a:lnTo>
                  <a:lnTo>
                    <a:pt x="180570" y="1087362"/>
                  </a:lnTo>
                  <a:lnTo>
                    <a:pt x="200340" y="1046605"/>
                  </a:lnTo>
                  <a:lnTo>
                    <a:pt x="221041" y="1006400"/>
                  </a:lnTo>
                  <a:lnTo>
                    <a:pt x="242658" y="966763"/>
                  </a:lnTo>
                  <a:lnTo>
                    <a:pt x="265178" y="927706"/>
                  </a:lnTo>
                  <a:lnTo>
                    <a:pt x="288586" y="889245"/>
                  </a:lnTo>
                  <a:lnTo>
                    <a:pt x="312868" y="851393"/>
                  </a:lnTo>
                  <a:lnTo>
                    <a:pt x="338010" y="814165"/>
                  </a:lnTo>
                  <a:lnTo>
                    <a:pt x="363998" y="777575"/>
                  </a:lnTo>
                  <a:lnTo>
                    <a:pt x="390818" y="741638"/>
                  </a:lnTo>
                  <a:lnTo>
                    <a:pt x="418456" y="706367"/>
                  </a:lnTo>
                  <a:lnTo>
                    <a:pt x="446897" y="671776"/>
                  </a:lnTo>
                  <a:lnTo>
                    <a:pt x="476127" y="637881"/>
                  </a:lnTo>
                  <a:lnTo>
                    <a:pt x="506132" y="604694"/>
                  </a:lnTo>
                  <a:lnTo>
                    <a:pt x="536899" y="572231"/>
                  </a:lnTo>
                  <a:lnTo>
                    <a:pt x="568412" y="540506"/>
                  </a:lnTo>
                  <a:lnTo>
                    <a:pt x="600659" y="509533"/>
                  </a:lnTo>
                  <a:lnTo>
                    <a:pt x="633623" y="479326"/>
                  </a:lnTo>
                  <a:lnTo>
                    <a:pt x="667293" y="449899"/>
                  </a:lnTo>
                  <a:lnTo>
                    <a:pt x="701652" y="421267"/>
                  </a:lnTo>
                  <a:lnTo>
                    <a:pt x="736688" y="393444"/>
                  </a:lnTo>
                  <a:lnTo>
                    <a:pt x="772386" y="366444"/>
                  </a:lnTo>
                  <a:lnTo>
                    <a:pt x="808732" y="340281"/>
                  </a:lnTo>
                  <a:lnTo>
                    <a:pt x="845711" y="314970"/>
                  </a:lnTo>
                  <a:lnTo>
                    <a:pt x="883310" y="290525"/>
                  </a:lnTo>
                  <a:lnTo>
                    <a:pt x="921515" y="266959"/>
                  </a:lnTo>
                  <a:lnTo>
                    <a:pt x="960310" y="244288"/>
                  </a:lnTo>
                  <a:lnTo>
                    <a:pt x="999684" y="222526"/>
                  </a:lnTo>
                  <a:lnTo>
                    <a:pt x="1039620" y="201686"/>
                  </a:lnTo>
                  <a:lnTo>
                    <a:pt x="1080105" y="181784"/>
                  </a:lnTo>
                  <a:lnTo>
                    <a:pt x="1121124" y="162832"/>
                  </a:lnTo>
                  <a:lnTo>
                    <a:pt x="1162664" y="144846"/>
                  </a:lnTo>
                  <a:lnTo>
                    <a:pt x="1204711" y="127840"/>
                  </a:lnTo>
                  <a:lnTo>
                    <a:pt x="1247250" y="111828"/>
                  </a:lnTo>
                  <a:lnTo>
                    <a:pt x="1290268" y="96824"/>
                  </a:lnTo>
                  <a:lnTo>
                    <a:pt x="1333749" y="82843"/>
                  </a:lnTo>
                  <a:lnTo>
                    <a:pt x="1377680" y="69898"/>
                  </a:lnTo>
                  <a:lnTo>
                    <a:pt x="1422047" y="58004"/>
                  </a:lnTo>
                  <a:lnTo>
                    <a:pt x="1466835" y="47176"/>
                  </a:lnTo>
                  <a:lnTo>
                    <a:pt x="1512031" y="37426"/>
                  </a:lnTo>
                  <a:lnTo>
                    <a:pt x="1557620" y="28771"/>
                  </a:lnTo>
                  <a:lnTo>
                    <a:pt x="1603589" y="21223"/>
                  </a:lnTo>
                  <a:lnTo>
                    <a:pt x="1649922" y="14797"/>
                  </a:lnTo>
                  <a:lnTo>
                    <a:pt x="1696607" y="9508"/>
                  </a:lnTo>
                  <a:lnTo>
                    <a:pt x="1743628" y="5369"/>
                  </a:lnTo>
                  <a:lnTo>
                    <a:pt x="1790971" y="2396"/>
                  </a:lnTo>
                  <a:lnTo>
                    <a:pt x="1838623" y="601"/>
                  </a:lnTo>
                  <a:lnTo>
                    <a:pt x="1886570" y="0"/>
                  </a:lnTo>
                  <a:lnTo>
                    <a:pt x="1934516" y="601"/>
                  </a:lnTo>
                  <a:lnTo>
                    <a:pt x="1982168" y="2396"/>
                  </a:lnTo>
                  <a:lnTo>
                    <a:pt x="2029512" y="5369"/>
                  </a:lnTo>
                  <a:lnTo>
                    <a:pt x="2076533" y="9508"/>
                  </a:lnTo>
                  <a:lnTo>
                    <a:pt x="2123217" y="14797"/>
                  </a:lnTo>
                  <a:lnTo>
                    <a:pt x="2169550" y="21223"/>
                  </a:lnTo>
                  <a:lnTo>
                    <a:pt x="2215519" y="28771"/>
                  </a:lnTo>
                  <a:lnTo>
                    <a:pt x="2261108" y="37426"/>
                  </a:lnTo>
                  <a:lnTo>
                    <a:pt x="2306304" y="47176"/>
                  </a:lnTo>
                  <a:lnTo>
                    <a:pt x="2351092" y="58004"/>
                  </a:lnTo>
                  <a:lnTo>
                    <a:pt x="2395459" y="69898"/>
                  </a:lnTo>
                  <a:lnTo>
                    <a:pt x="2439390" y="82843"/>
                  </a:lnTo>
                  <a:lnTo>
                    <a:pt x="2482872" y="96824"/>
                  </a:lnTo>
                  <a:lnTo>
                    <a:pt x="2525889" y="111828"/>
                  </a:lnTo>
                  <a:lnTo>
                    <a:pt x="2568428" y="127840"/>
                  </a:lnTo>
                  <a:lnTo>
                    <a:pt x="2610475" y="144846"/>
                  </a:lnTo>
                  <a:lnTo>
                    <a:pt x="2652015" y="162832"/>
                  </a:lnTo>
                  <a:lnTo>
                    <a:pt x="2693035" y="181784"/>
                  </a:lnTo>
                  <a:lnTo>
                    <a:pt x="2733520" y="201686"/>
                  </a:lnTo>
                  <a:lnTo>
                    <a:pt x="2773456" y="222526"/>
                  </a:lnTo>
                  <a:lnTo>
                    <a:pt x="2812829" y="244288"/>
                  </a:lnTo>
                  <a:lnTo>
                    <a:pt x="2851625" y="266959"/>
                  </a:lnTo>
                  <a:lnTo>
                    <a:pt x="2889829" y="290525"/>
                  </a:lnTo>
                  <a:lnTo>
                    <a:pt x="2927428" y="314970"/>
                  </a:lnTo>
                  <a:lnTo>
                    <a:pt x="2964408" y="340281"/>
                  </a:lnTo>
                  <a:lnTo>
                    <a:pt x="3000754" y="366444"/>
                  </a:lnTo>
                  <a:lnTo>
                    <a:pt x="3036452" y="393444"/>
                  </a:lnTo>
                  <a:lnTo>
                    <a:pt x="3071487" y="421267"/>
                  </a:lnTo>
                  <a:lnTo>
                    <a:pt x="3105847" y="449899"/>
                  </a:lnTo>
                  <a:lnTo>
                    <a:pt x="3139516" y="479326"/>
                  </a:lnTo>
                  <a:lnTo>
                    <a:pt x="3172481" y="509533"/>
                  </a:lnTo>
                  <a:lnTo>
                    <a:pt x="3204727" y="540506"/>
                  </a:lnTo>
                  <a:lnTo>
                    <a:pt x="3236241" y="572231"/>
                  </a:lnTo>
                  <a:lnTo>
                    <a:pt x="3267007" y="604694"/>
                  </a:lnTo>
                  <a:lnTo>
                    <a:pt x="3297013" y="637881"/>
                  </a:lnTo>
                  <a:lnTo>
                    <a:pt x="3326243" y="671776"/>
                  </a:lnTo>
                  <a:lnTo>
                    <a:pt x="3354684" y="706367"/>
                  </a:lnTo>
                  <a:lnTo>
                    <a:pt x="3382322" y="741638"/>
                  </a:lnTo>
                  <a:lnTo>
                    <a:pt x="3409142" y="777575"/>
                  </a:lnTo>
                  <a:lnTo>
                    <a:pt x="3435130" y="814165"/>
                  </a:lnTo>
                  <a:lnTo>
                    <a:pt x="3460272" y="851393"/>
                  </a:lnTo>
                  <a:lnTo>
                    <a:pt x="3484554" y="889245"/>
                  </a:lnTo>
                  <a:lnTo>
                    <a:pt x="3507962" y="927706"/>
                  </a:lnTo>
                  <a:lnTo>
                    <a:pt x="3530482" y="966763"/>
                  </a:lnTo>
                  <a:lnTo>
                    <a:pt x="3552099" y="1006400"/>
                  </a:lnTo>
                  <a:lnTo>
                    <a:pt x="3572800" y="1046605"/>
                  </a:lnTo>
                  <a:lnTo>
                    <a:pt x="3592569" y="1087362"/>
                  </a:lnTo>
                  <a:lnTo>
                    <a:pt x="3611394" y="1128657"/>
                  </a:lnTo>
                  <a:lnTo>
                    <a:pt x="3629260" y="1170476"/>
                  </a:lnTo>
                  <a:lnTo>
                    <a:pt x="3646153" y="1212806"/>
                  </a:lnTo>
                  <a:lnTo>
                    <a:pt x="3662058" y="1255631"/>
                  </a:lnTo>
                  <a:lnTo>
                    <a:pt x="3676962" y="1298937"/>
                  </a:lnTo>
                  <a:lnTo>
                    <a:pt x="3690850" y="1342710"/>
                  </a:lnTo>
                  <a:lnTo>
                    <a:pt x="3703708" y="1386937"/>
                  </a:lnTo>
                  <a:lnTo>
                    <a:pt x="3715523" y="1431602"/>
                  </a:lnTo>
                  <a:lnTo>
                    <a:pt x="3726279" y="1476691"/>
                  </a:lnTo>
                  <a:lnTo>
                    <a:pt x="3735964" y="1522191"/>
                  </a:lnTo>
                  <a:lnTo>
                    <a:pt x="3744561" y="1568086"/>
                  </a:lnTo>
                  <a:lnTo>
                    <a:pt x="3752059" y="1614363"/>
                  </a:lnTo>
                  <a:lnTo>
                    <a:pt x="3758441" y="1661008"/>
                  </a:lnTo>
                  <a:lnTo>
                    <a:pt x="3763695" y="1708006"/>
                  </a:lnTo>
                  <a:lnTo>
                    <a:pt x="3767806" y="1755343"/>
                  </a:lnTo>
                  <a:lnTo>
                    <a:pt x="3770760" y="1803005"/>
                  </a:lnTo>
                  <a:lnTo>
                    <a:pt x="3772543" y="1850977"/>
                  </a:lnTo>
                  <a:lnTo>
                    <a:pt x="3773141" y="1899246"/>
                  </a:lnTo>
                  <a:lnTo>
                    <a:pt x="3772543" y="1947514"/>
                  </a:lnTo>
                  <a:lnTo>
                    <a:pt x="3770760" y="1995486"/>
                  </a:lnTo>
                  <a:lnTo>
                    <a:pt x="3767806" y="2043148"/>
                  </a:lnTo>
                  <a:lnTo>
                    <a:pt x="3763695" y="2090485"/>
                  </a:lnTo>
                  <a:lnTo>
                    <a:pt x="3758441" y="2137483"/>
                  </a:lnTo>
                  <a:lnTo>
                    <a:pt x="3752059" y="2184128"/>
                  </a:lnTo>
                  <a:lnTo>
                    <a:pt x="3744561" y="2230405"/>
                  </a:lnTo>
                  <a:lnTo>
                    <a:pt x="3735964" y="2276300"/>
                  </a:lnTo>
                  <a:lnTo>
                    <a:pt x="3726279" y="2321800"/>
                  </a:lnTo>
                  <a:lnTo>
                    <a:pt x="3715523" y="2366889"/>
                  </a:lnTo>
                  <a:lnTo>
                    <a:pt x="3703708" y="2411554"/>
                  </a:lnTo>
                  <a:lnTo>
                    <a:pt x="3690850" y="2455781"/>
                  </a:lnTo>
                  <a:lnTo>
                    <a:pt x="3676962" y="2499554"/>
                  </a:lnTo>
                  <a:lnTo>
                    <a:pt x="3662058" y="2542860"/>
                  </a:lnTo>
                  <a:lnTo>
                    <a:pt x="3646153" y="2585685"/>
                  </a:lnTo>
                  <a:lnTo>
                    <a:pt x="3629260" y="2628014"/>
                  </a:lnTo>
                  <a:lnTo>
                    <a:pt x="3611394" y="2669834"/>
                  </a:lnTo>
                  <a:lnTo>
                    <a:pt x="3592569" y="2711129"/>
                  </a:lnTo>
                  <a:lnTo>
                    <a:pt x="3572800" y="2751886"/>
                  </a:lnTo>
                  <a:lnTo>
                    <a:pt x="3552099" y="2792090"/>
                  </a:lnTo>
                  <a:lnTo>
                    <a:pt x="3530482" y="2831728"/>
                  </a:lnTo>
                  <a:lnTo>
                    <a:pt x="3507962" y="2870784"/>
                  </a:lnTo>
                  <a:lnTo>
                    <a:pt x="3484554" y="2909246"/>
                  </a:lnTo>
                  <a:lnTo>
                    <a:pt x="3460272" y="2947097"/>
                  </a:lnTo>
                  <a:lnTo>
                    <a:pt x="3435130" y="2984325"/>
                  </a:lnTo>
                  <a:lnTo>
                    <a:pt x="3409142" y="3020915"/>
                  </a:lnTo>
                  <a:lnTo>
                    <a:pt x="3382322" y="3056853"/>
                  </a:lnTo>
                  <a:lnTo>
                    <a:pt x="3354684" y="3092124"/>
                  </a:lnTo>
                  <a:lnTo>
                    <a:pt x="3326243" y="3126715"/>
                  </a:lnTo>
                  <a:lnTo>
                    <a:pt x="3297013" y="3160610"/>
                  </a:lnTo>
                  <a:lnTo>
                    <a:pt x="3267007" y="3193796"/>
                  </a:lnTo>
                  <a:lnTo>
                    <a:pt x="3236241" y="3226259"/>
                  </a:lnTo>
                  <a:lnTo>
                    <a:pt x="3204727" y="3257985"/>
                  </a:lnTo>
                  <a:lnTo>
                    <a:pt x="3172481" y="3288958"/>
                  </a:lnTo>
                  <a:lnTo>
                    <a:pt x="3139516" y="3319165"/>
                  </a:lnTo>
                  <a:lnTo>
                    <a:pt x="3105847" y="3348592"/>
                  </a:lnTo>
                  <a:lnTo>
                    <a:pt x="3071487" y="3377224"/>
                  </a:lnTo>
                  <a:lnTo>
                    <a:pt x="3036452" y="3405047"/>
                  </a:lnTo>
                  <a:lnTo>
                    <a:pt x="3000754" y="3432047"/>
                  </a:lnTo>
                  <a:lnTo>
                    <a:pt x="2964408" y="3458210"/>
                  </a:lnTo>
                  <a:lnTo>
                    <a:pt x="2927428" y="3483521"/>
                  </a:lnTo>
                  <a:lnTo>
                    <a:pt x="2889829" y="3507966"/>
                  </a:lnTo>
                  <a:lnTo>
                    <a:pt x="2851625" y="3531532"/>
                  </a:lnTo>
                  <a:lnTo>
                    <a:pt x="2812829" y="3554203"/>
                  </a:lnTo>
                  <a:lnTo>
                    <a:pt x="2773456" y="3575965"/>
                  </a:lnTo>
                  <a:lnTo>
                    <a:pt x="2733520" y="3596805"/>
                  </a:lnTo>
                  <a:lnTo>
                    <a:pt x="2693035" y="3616707"/>
                  </a:lnTo>
                  <a:lnTo>
                    <a:pt x="2652015" y="3635659"/>
                  </a:lnTo>
                  <a:lnTo>
                    <a:pt x="2610475" y="3653644"/>
                  </a:lnTo>
                  <a:lnTo>
                    <a:pt x="2568428" y="3670651"/>
                  </a:lnTo>
                  <a:lnTo>
                    <a:pt x="2525889" y="3686663"/>
                  </a:lnTo>
                  <a:lnTo>
                    <a:pt x="2482872" y="3701667"/>
                  </a:lnTo>
                  <a:lnTo>
                    <a:pt x="2439390" y="3715648"/>
                  </a:lnTo>
                  <a:lnTo>
                    <a:pt x="2395459" y="3728593"/>
                  </a:lnTo>
                  <a:lnTo>
                    <a:pt x="2351092" y="3740487"/>
                  </a:lnTo>
                  <a:lnTo>
                    <a:pt x="2306304" y="3751315"/>
                  </a:lnTo>
                  <a:lnTo>
                    <a:pt x="2261108" y="3761065"/>
                  </a:lnTo>
                  <a:lnTo>
                    <a:pt x="2215519" y="3769720"/>
                  </a:lnTo>
                  <a:lnTo>
                    <a:pt x="2169550" y="3777268"/>
                  </a:lnTo>
                  <a:lnTo>
                    <a:pt x="2123217" y="3783694"/>
                  </a:lnTo>
                  <a:lnTo>
                    <a:pt x="2076533" y="3788983"/>
                  </a:lnTo>
                  <a:lnTo>
                    <a:pt x="2029512" y="3793122"/>
                  </a:lnTo>
                  <a:lnTo>
                    <a:pt x="1982168" y="3796095"/>
                  </a:lnTo>
                  <a:lnTo>
                    <a:pt x="1934516" y="3797890"/>
                  </a:lnTo>
                  <a:lnTo>
                    <a:pt x="1886570" y="3798492"/>
                  </a:lnTo>
                  <a:lnTo>
                    <a:pt x="1838623" y="3797890"/>
                  </a:lnTo>
                  <a:lnTo>
                    <a:pt x="1790971" y="3796095"/>
                  </a:lnTo>
                  <a:lnTo>
                    <a:pt x="1743628" y="3793122"/>
                  </a:lnTo>
                  <a:lnTo>
                    <a:pt x="1696607" y="3788983"/>
                  </a:lnTo>
                  <a:lnTo>
                    <a:pt x="1649922" y="3783694"/>
                  </a:lnTo>
                  <a:lnTo>
                    <a:pt x="1603589" y="3777268"/>
                  </a:lnTo>
                  <a:lnTo>
                    <a:pt x="1557620" y="3769720"/>
                  </a:lnTo>
                  <a:lnTo>
                    <a:pt x="1512031" y="3761065"/>
                  </a:lnTo>
                  <a:lnTo>
                    <a:pt x="1466835" y="3751315"/>
                  </a:lnTo>
                  <a:lnTo>
                    <a:pt x="1422047" y="3740487"/>
                  </a:lnTo>
                  <a:lnTo>
                    <a:pt x="1377680" y="3728593"/>
                  </a:lnTo>
                  <a:lnTo>
                    <a:pt x="1333749" y="3715648"/>
                  </a:lnTo>
                  <a:lnTo>
                    <a:pt x="1290268" y="3701667"/>
                  </a:lnTo>
                  <a:lnTo>
                    <a:pt x="1247250" y="3686663"/>
                  </a:lnTo>
                  <a:lnTo>
                    <a:pt x="1204711" y="3670651"/>
                  </a:lnTo>
                  <a:lnTo>
                    <a:pt x="1162664" y="3653644"/>
                  </a:lnTo>
                  <a:lnTo>
                    <a:pt x="1121124" y="3635659"/>
                  </a:lnTo>
                  <a:lnTo>
                    <a:pt x="1080105" y="3616707"/>
                  </a:lnTo>
                  <a:lnTo>
                    <a:pt x="1039620" y="3596805"/>
                  </a:lnTo>
                  <a:lnTo>
                    <a:pt x="999684" y="3575965"/>
                  </a:lnTo>
                  <a:lnTo>
                    <a:pt x="960310" y="3554203"/>
                  </a:lnTo>
                  <a:lnTo>
                    <a:pt x="921515" y="3531532"/>
                  </a:lnTo>
                  <a:lnTo>
                    <a:pt x="883310" y="3507966"/>
                  </a:lnTo>
                  <a:lnTo>
                    <a:pt x="845711" y="3483521"/>
                  </a:lnTo>
                  <a:lnTo>
                    <a:pt x="808732" y="3458210"/>
                  </a:lnTo>
                  <a:lnTo>
                    <a:pt x="772386" y="3432047"/>
                  </a:lnTo>
                  <a:lnTo>
                    <a:pt x="736688" y="3405047"/>
                  </a:lnTo>
                  <a:lnTo>
                    <a:pt x="701652" y="3377224"/>
                  </a:lnTo>
                  <a:lnTo>
                    <a:pt x="667293" y="3348592"/>
                  </a:lnTo>
                  <a:lnTo>
                    <a:pt x="633623" y="3319165"/>
                  </a:lnTo>
                  <a:lnTo>
                    <a:pt x="600659" y="3288958"/>
                  </a:lnTo>
                  <a:lnTo>
                    <a:pt x="568412" y="3257985"/>
                  </a:lnTo>
                  <a:lnTo>
                    <a:pt x="536899" y="3226259"/>
                  </a:lnTo>
                  <a:lnTo>
                    <a:pt x="506132" y="3193796"/>
                  </a:lnTo>
                  <a:lnTo>
                    <a:pt x="476127" y="3160610"/>
                  </a:lnTo>
                  <a:lnTo>
                    <a:pt x="446897" y="3126715"/>
                  </a:lnTo>
                  <a:lnTo>
                    <a:pt x="418456" y="3092124"/>
                  </a:lnTo>
                  <a:lnTo>
                    <a:pt x="390818" y="3056853"/>
                  </a:lnTo>
                  <a:lnTo>
                    <a:pt x="363998" y="3020915"/>
                  </a:lnTo>
                  <a:lnTo>
                    <a:pt x="338010" y="2984325"/>
                  </a:lnTo>
                  <a:lnTo>
                    <a:pt x="312868" y="2947097"/>
                  </a:lnTo>
                  <a:lnTo>
                    <a:pt x="288586" y="2909246"/>
                  </a:lnTo>
                  <a:lnTo>
                    <a:pt x="265178" y="2870784"/>
                  </a:lnTo>
                  <a:lnTo>
                    <a:pt x="242658" y="2831728"/>
                  </a:lnTo>
                  <a:lnTo>
                    <a:pt x="221041" y="2792090"/>
                  </a:lnTo>
                  <a:lnTo>
                    <a:pt x="200340" y="2751886"/>
                  </a:lnTo>
                  <a:lnTo>
                    <a:pt x="180570" y="2711129"/>
                  </a:lnTo>
                  <a:lnTo>
                    <a:pt x="161746" y="2669834"/>
                  </a:lnTo>
                  <a:lnTo>
                    <a:pt x="143880" y="2628014"/>
                  </a:lnTo>
                  <a:lnTo>
                    <a:pt x="126987" y="2585685"/>
                  </a:lnTo>
                  <a:lnTo>
                    <a:pt x="111082" y="2542860"/>
                  </a:lnTo>
                  <a:lnTo>
                    <a:pt x="96178" y="2499554"/>
                  </a:lnTo>
                  <a:lnTo>
                    <a:pt x="82290" y="2455781"/>
                  </a:lnTo>
                  <a:lnTo>
                    <a:pt x="69432" y="2411554"/>
                  </a:lnTo>
                  <a:lnTo>
                    <a:pt x="57617" y="2366889"/>
                  </a:lnTo>
                  <a:lnTo>
                    <a:pt x="46861" y="2321800"/>
                  </a:lnTo>
                  <a:lnTo>
                    <a:pt x="37176" y="2276300"/>
                  </a:lnTo>
                  <a:lnTo>
                    <a:pt x="28579" y="2230405"/>
                  </a:lnTo>
                  <a:lnTo>
                    <a:pt x="21081" y="2184128"/>
                  </a:lnTo>
                  <a:lnTo>
                    <a:pt x="14699" y="2137483"/>
                  </a:lnTo>
                  <a:lnTo>
                    <a:pt x="9445" y="2090485"/>
                  </a:lnTo>
                  <a:lnTo>
                    <a:pt x="5334" y="2043148"/>
                  </a:lnTo>
                  <a:lnTo>
                    <a:pt x="2380" y="1995486"/>
                  </a:lnTo>
                  <a:lnTo>
                    <a:pt x="597" y="1947514"/>
                  </a:lnTo>
                  <a:lnTo>
                    <a:pt x="0" y="1899246"/>
                  </a:lnTo>
                  <a:close/>
                </a:path>
              </a:pathLst>
            </a:cu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0"/>
            <p:cNvSpPr txBox="1"/>
            <p:nvPr/>
          </p:nvSpPr>
          <p:spPr>
            <a:xfrm>
              <a:off x="7349654" y="2740902"/>
              <a:ext cx="5823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Policy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3" name="Google Shape;553;p40"/>
            <p:cNvSpPr txBox="1"/>
            <p:nvPr/>
          </p:nvSpPr>
          <p:spPr>
            <a:xfrm>
              <a:off x="7469107" y="3873129"/>
              <a:ext cx="12261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Policy-Based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54" name="Google Shape;554;p40"/>
          <p:cNvSpPr txBox="1"/>
          <p:nvPr/>
        </p:nvSpPr>
        <p:spPr>
          <a:xfrm>
            <a:off x="6638747" y="3528455"/>
            <a:ext cx="5838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59690" lvl="0" marL="71755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Actor- Critic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5" name="Google Shape;555;p40"/>
          <p:cNvSpPr txBox="1"/>
          <p:nvPr>
            <p:ph idx="1" type="body"/>
          </p:nvPr>
        </p:nvSpPr>
        <p:spPr>
          <a:xfrm>
            <a:off x="311700" y="2356344"/>
            <a:ext cx="57363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Policy Based (e.g., guided policy)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No Value Function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Directly Learn Policy</a:t>
            </a:r>
            <a:endParaRPr/>
          </a:p>
        </p:txBody>
      </p:sp>
      <p:sp>
        <p:nvSpPr>
          <p:cNvPr id="556" name="Google Shape;556;p40"/>
          <p:cNvSpPr txBox="1"/>
          <p:nvPr>
            <p:ph idx="1" type="body"/>
          </p:nvPr>
        </p:nvSpPr>
        <p:spPr>
          <a:xfrm>
            <a:off x="311700" y="3544349"/>
            <a:ext cx="5736300" cy="14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Actor-Critic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Learn Value Function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Learn Policy</a:t>
            </a:r>
            <a:endParaRPr/>
          </a:p>
        </p:txBody>
      </p:sp>
      <p:sp>
        <p:nvSpPr>
          <p:cNvPr id="557" name="Google Shape;557;p40"/>
          <p:cNvSpPr/>
          <p:nvPr/>
        </p:nvSpPr>
        <p:spPr>
          <a:xfrm>
            <a:off x="222300" y="2322625"/>
            <a:ext cx="4990200" cy="1338900"/>
          </a:xfrm>
          <a:prstGeom prst="rect">
            <a:avLst/>
          </a:prstGeom>
          <a:noFill/>
          <a:ln cap="flat" cmpd="sng" w="38100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Seeking An Optimal Policy</a:t>
            </a:r>
            <a:endParaRPr/>
          </a:p>
        </p:txBody>
      </p:sp>
      <p:sp>
        <p:nvSpPr>
          <p:cNvPr id="563" name="Google Shape;563;p41"/>
          <p:cNvSpPr txBox="1"/>
          <p:nvPr>
            <p:ph idx="1" type="body"/>
          </p:nvPr>
        </p:nvSpPr>
        <p:spPr>
          <a:xfrm>
            <a:off x="311700" y="1152475"/>
            <a:ext cx="8625900" cy="3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Valued-based: a function that measures how valuable action </a:t>
            </a:r>
            <a:r>
              <a:rPr i="1" lang="en"/>
              <a:t>a</a:t>
            </a:r>
            <a:r>
              <a:rPr lang="en"/>
              <a:t> is at state </a:t>
            </a:r>
            <a:r>
              <a:rPr i="1" lang="en"/>
              <a:t>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Indirectly yields a policy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Policy-based: a function that </a:t>
            </a:r>
            <a:br>
              <a:rPr lang="en"/>
            </a:br>
            <a:r>
              <a:rPr lang="en"/>
              <a:t>measures the probability of action</a:t>
            </a:r>
            <a:br>
              <a:rPr lang="en"/>
            </a:br>
            <a:r>
              <a:rPr i="1" lang="en"/>
              <a:t>a</a:t>
            </a:r>
            <a:r>
              <a:rPr lang="en"/>
              <a:t> leading to the best final </a:t>
            </a:r>
            <a:br>
              <a:rPr lang="en"/>
            </a:br>
            <a:r>
              <a:rPr lang="en"/>
              <a:t>outcome from a given state </a:t>
            </a:r>
            <a:r>
              <a:rPr i="1" lang="en"/>
              <a:t>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Directly yields a policy</a:t>
            </a:r>
            <a:endParaRPr/>
          </a:p>
        </p:txBody>
      </p:sp>
      <p:grpSp>
        <p:nvGrpSpPr>
          <p:cNvPr id="564" name="Google Shape;564;p41"/>
          <p:cNvGrpSpPr/>
          <p:nvPr/>
        </p:nvGrpSpPr>
        <p:grpSpPr>
          <a:xfrm>
            <a:off x="5036028" y="2537037"/>
            <a:ext cx="2386530" cy="2402596"/>
            <a:chOff x="5036028" y="2537037"/>
            <a:chExt cx="2386530" cy="2402596"/>
          </a:xfrm>
        </p:grpSpPr>
        <p:sp>
          <p:nvSpPr>
            <p:cNvPr id="565" name="Google Shape;565;p41"/>
            <p:cNvSpPr/>
            <p:nvPr/>
          </p:nvSpPr>
          <p:spPr>
            <a:xfrm>
              <a:off x="5036028" y="2537037"/>
              <a:ext cx="2386530" cy="2402596"/>
            </a:xfrm>
            <a:custGeom>
              <a:rect b="b" l="l" r="r" t="t"/>
              <a:pathLst>
                <a:path extrusionOk="0" h="3798570" w="3773170">
                  <a:moveTo>
                    <a:pt x="0" y="1899246"/>
                  </a:moveTo>
                  <a:lnTo>
                    <a:pt x="597" y="1850977"/>
                  </a:lnTo>
                  <a:lnTo>
                    <a:pt x="2380" y="1803005"/>
                  </a:lnTo>
                  <a:lnTo>
                    <a:pt x="5334" y="1755343"/>
                  </a:lnTo>
                  <a:lnTo>
                    <a:pt x="9445" y="1708006"/>
                  </a:lnTo>
                  <a:lnTo>
                    <a:pt x="14699" y="1661008"/>
                  </a:lnTo>
                  <a:lnTo>
                    <a:pt x="21081" y="1614363"/>
                  </a:lnTo>
                  <a:lnTo>
                    <a:pt x="28579" y="1568086"/>
                  </a:lnTo>
                  <a:lnTo>
                    <a:pt x="37176" y="1522191"/>
                  </a:lnTo>
                  <a:lnTo>
                    <a:pt x="46861" y="1476691"/>
                  </a:lnTo>
                  <a:lnTo>
                    <a:pt x="57617" y="1431602"/>
                  </a:lnTo>
                  <a:lnTo>
                    <a:pt x="69432" y="1386937"/>
                  </a:lnTo>
                  <a:lnTo>
                    <a:pt x="82290" y="1342710"/>
                  </a:lnTo>
                  <a:lnTo>
                    <a:pt x="96178" y="1298937"/>
                  </a:lnTo>
                  <a:lnTo>
                    <a:pt x="111082" y="1255631"/>
                  </a:lnTo>
                  <a:lnTo>
                    <a:pt x="126987" y="1212806"/>
                  </a:lnTo>
                  <a:lnTo>
                    <a:pt x="143880" y="1170476"/>
                  </a:lnTo>
                  <a:lnTo>
                    <a:pt x="161746" y="1128657"/>
                  </a:lnTo>
                  <a:lnTo>
                    <a:pt x="180570" y="1087362"/>
                  </a:lnTo>
                  <a:lnTo>
                    <a:pt x="200340" y="1046605"/>
                  </a:lnTo>
                  <a:lnTo>
                    <a:pt x="221041" y="1006400"/>
                  </a:lnTo>
                  <a:lnTo>
                    <a:pt x="242658" y="966763"/>
                  </a:lnTo>
                  <a:lnTo>
                    <a:pt x="265178" y="927706"/>
                  </a:lnTo>
                  <a:lnTo>
                    <a:pt x="288586" y="889245"/>
                  </a:lnTo>
                  <a:lnTo>
                    <a:pt x="312868" y="851393"/>
                  </a:lnTo>
                  <a:lnTo>
                    <a:pt x="338010" y="814165"/>
                  </a:lnTo>
                  <a:lnTo>
                    <a:pt x="363998" y="777575"/>
                  </a:lnTo>
                  <a:lnTo>
                    <a:pt x="390818" y="741638"/>
                  </a:lnTo>
                  <a:lnTo>
                    <a:pt x="418456" y="706367"/>
                  </a:lnTo>
                  <a:lnTo>
                    <a:pt x="446897" y="671776"/>
                  </a:lnTo>
                  <a:lnTo>
                    <a:pt x="476127" y="637881"/>
                  </a:lnTo>
                  <a:lnTo>
                    <a:pt x="506132" y="604694"/>
                  </a:lnTo>
                  <a:lnTo>
                    <a:pt x="536899" y="572231"/>
                  </a:lnTo>
                  <a:lnTo>
                    <a:pt x="568412" y="540506"/>
                  </a:lnTo>
                  <a:lnTo>
                    <a:pt x="600659" y="509533"/>
                  </a:lnTo>
                  <a:lnTo>
                    <a:pt x="633623" y="479326"/>
                  </a:lnTo>
                  <a:lnTo>
                    <a:pt x="667293" y="449899"/>
                  </a:lnTo>
                  <a:lnTo>
                    <a:pt x="701652" y="421267"/>
                  </a:lnTo>
                  <a:lnTo>
                    <a:pt x="736688" y="393444"/>
                  </a:lnTo>
                  <a:lnTo>
                    <a:pt x="772386" y="366444"/>
                  </a:lnTo>
                  <a:lnTo>
                    <a:pt x="808732" y="340281"/>
                  </a:lnTo>
                  <a:lnTo>
                    <a:pt x="845711" y="314970"/>
                  </a:lnTo>
                  <a:lnTo>
                    <a:pt x="883310" y="290525"/>
                  </a:lnTo>
                  <a:lnTo>
                    <a:pt x="921515" y="266959"/>
                  </a:lnTo>
                  <a:lnTo>
                    <a:pt x="960310" y="244288"/>
                  </a:lnTo>
                  <a:lnTo>
                    <a:pt x="999684" y="222526"/>
                  </a:lnTo>
                  <a:lnTo>
                    <a:pt x="1039620" y="201686"/>
                  </a:lnTo>
                  <a:lnTo>
                    <a:pt x="1080105" y="181784"/>
                  </a:lnTo>
                  <a:lnTo>
                    <a:pt x="1121124" y="162832"/>
                  </a:lnTo>
                  <a:lnTo>
                    <a:pt x="1162664" y="144846"/>
                  </a:lnTo>
                  <a:lnTo>
                    <a:pt x="1204711" y="127840"/>
                  </a:lnTo>
                  <a:lnTo>
                    <a:pt x="1247250" y="111828"/>
                  </a:lnTo>
                  <a:lnTo>
                    <a:pt x="1290268" y="96824"/>
                  </a:lnTo>
                  <a:lnTo>
                    <a:pt x="1333749" y="82843"/>
                  </a:lnTo>
                  <a:lnTo>
                    <a:pt x="1377680" y="69898"/>
                  </a:lnTo>
                  <a:lnTo>
                    <a:pt x="1422047" y="58004"/>
                  </a:lnTo>
                  <a:lnTo>
                    <a:pt x="1466835" y="47176"/>
                  </a:lnTo>
                  <a:lnTo>
                    <a:pt x="1512031" y="37426"/>
                  </a:lnTo>
                  <a:lnTo>
                    <a:pt x="1557620" y="28771"/>
                  </a:lnTo>
                  <a:lnTo>
                    <a:pt x="1603589" y="21223"/>
                  </a:lnTo>
                  <a:lnTo>
                    <a:pt x="1649922" y="14797"/>
                  </a:lnTo>
                  <a:lnTo>
                    <a:pt x="1696607" y="9508"/>
                  </a:lnTo>
                  <a:lnTo>
                    <a:pt x="1743628" y="5369"/>
                  </a:lnTo>
                  <a:lnTo>
                    <a:pt x="1790971" y="2396"/>
                  </a:lnTo>
                  <a:lnTo>
                    <a:pt x="1838623" y="601"/>
                  </a:lnTo>
                  <a:lnTo>
                    <a:pt x="1886570" y="0"/>
                  </a:lnTo>
                  <a:lnTo>
                    <a:pt x="1934516" y="601"/>
                  </a:lnTo>
                  <a:lnTo>
                    <a:pt x="1982168" y="2396"/>
                  </a:lnTo>
                  <a:lnTo>
                    <a:pt x="2029512" y="5369"/>
                  </a:lnTo>
                  <a:lnTo>
                    <a:pt x="2076533" y="9508"/>
                  </a:lnTo>
                  <a:lnTo>
                    <a:pt x="2123217" y="14797"/>
                  </a:lnTo>
                  <a:lnTo>
                    <a:pt x="2169550" y="21223"/>
                  </a:lnTo>
                  <a:lnTo>
                    <a:pt x="2215519" y="28771"/>
                  </a:lnTo>
                  <a:lnTo>
                    <a:pt x="2261108" y="37426"/>
                  </a:lnTo>
                  <a:lnTo>
                    <a:pt x="2306304" y="47176"/>
                  </a:lnTo>
                  <a:lnTo>
                    <a:pt x="2351092" y="58004"/>
                  </a:lnTo>
                  <a:lnTo>
                    <a:pt x="2395459" y="69898"/>
                  </a:lnTo>
                  <a:lnTo>
                    <a:pt x="2439390" y="82843"/>
                  </a:lnTo>
                  <a:lnTo>
                    <a:pt x="2482872" y="96824"/>
                  </a:lnTo>
                  <a:lnTo>
                    <a:pt x="2525889" y="111828"/>
                  </a:lnTo>
                  <a:lnTo>
                    <a:pt x="2568428" y="127840"/>
                  </a:lnTo>
                  <a:lnTo>
                    <a:pt x="2610475" y="144846"/>
                  </a:lnTo>
                  <a:lnTo>
                    <a:pt x="2652015" y="162832"/>
                  </a:lnTo>
                  <a:lnTo>
                    <a:pt x="2693035" y="181784"/>
                  </a:lnTo>
                  <a:lnTo>
                    <a:pt x="2733520" y="201686"/>
                  </a:lnTo>
                  <a:lnTo>
                    <a:pt x="2773456" y="222526"/>
                  </a:lnTo>
                  <a:lnTo>
                    <a:pt x="2812829" y="244288"/>
                  </a:lnTo>
                  <a:lnTo>
                    <a:pt x="2851625" y="266959"/>
                  </a:lnTo>
                  <a:lnTo>
                    <a:pt x="2889829" y="290525"/>
                  </a:lnTo>
                  <a:lnTo>
                    <a:pt x="2927428" y="314970"/>
                  </a:lnTo>
                  <a:lnTo>
                    <a:pt x="2964408" y="340281"/>
                  </a:lnTo>
                  <a:lnTo>
                    <a:pt x="3000754" y="366444"/>
                  </a:lnTo>
                  <a:lnTo>
                    <a:pt x="3036452" y="393444"/>
                  </a:lnTo>
                  <a:lnTo>
                    <a:pt x="3071487" y="421267"/>
                  </a:lnTo>
                  <a:lnTo>
                    <a:pt x="3105847" y="449899"/>
                  </a:lnTo>
                  <a:lnTo>
                    <a:pt x="3139516" y="479326"/>
                  </a:lnTo>
                  <a:lnTo>
                    <a:pt x="3172481" y="509533"/>
                  </a:lnTo>
                  <a:lnTo>
                    <a:pt x="3204727" y="540506"/>
                  </a:lnTo>
                  <a:lnTo>
                    <a:pt x="3236241" y="572231"/>
                  </a:lnTo>
                  <a:lnTo>
                    <a:pt x="3267007" y="604694"/>
                  </a:lnTo>
                  <a:lnTo>
                    <a:pt x="3297013" y="637881"/>
                  </a:lnTo>
                  <a:lnTo>
                    <a:pt x="3326243" y="671776"/>
                  </a:lnTo>
                  <a:lnTo>
                    <a:pt x="3354684" y="706367"/>
                  </a:lnTo>
                  <a:lnTo>
                    <a:pt x="3382322" y="741638"/>
                  </a:lnTo>
                  <a:lnTo>
                    <a:pt x="3409142" y="777575"/>
                  </a:lnTo>
                  <a:lnTo>
                    <a:pt x="3435130" y="814165"/>
                  </a:lnTo>
                  <a:lnTo>
                    <a:pt x="3460272" y="851393"/>
                  </a:lnTo>
                  <a:lnTo>
                    <a:pt x="3484554" y="889245"/>
                  </a:lnTo>
                  <a:lnTo>
                    <a:pt x="3507962" y="927706"/>
                  </a:lnTo>
                  <a:lnTo>
                    <a:pt x="3530482" y="966763"/>
                  </a:lnTo>
                  <a:lnTo>
                    <a:pt x="3552099" y="1006400"/>
                  </a:lnTo>
                  <a:lnTo>
                    <a:pt x="3572800" y="1046605"/>
                  </a:lnTo>
                  <a:lnTo>
                    <a:pt x="3592569" y="1087362"/>
                  </a:lnTo>
                  <a:lnTo>
                    <a:pt x="3611394" y="1128657"/>
                  </a:lnTo>
                  <a:lnTo>
                    <a:pt x="3629260" y="1170476"/>
                  </a:lnTo>
                  <a:lnTo>
                    <a:pt x="3646153" y="1212806"/>
                  </a:lnTo>
                  <a:lnTo>
                    <a:pt x="3662058" y="1255631"/>
                  </a:lnTo>
                  <a:lnTo>
                    <a:pt x="3676962" y="1298937"/>
                  </a:lnTo>
                  <a:lnTo>
                    <a:pt x="3690850" y="1342710"/>
                  </a:lnTo>
                  <a:lnTo>
                    <a:pt x="3703708" y="1386937"/>
                  </a:lnTo>
                  <a:lnTo>
                    <a:pt x="3715523" y="1431602"/>
                  </a:lnTo>
                  <a:lnTo>
                    <a:pt x="3726279" y="1476691"/>
                  </a:lnTo>
                  <a:lnTo>
                    <a:pt x="3735964" y="1522191"/>
                  </a:lnTo>
                  <a:lnTo>
                    <a:pt x="3744561" y="1568086"/>
                  </a:lnTo>
                  <a:lnTo>
                    <a:pt x="3752059" y="1614363"/>
                  </a:lnTo>
                  <a:lnTo>
                    <a:pt x="3758441" y="1661008"/>
                  </a:lnTo>
                  <a:lnTo>
                    <a:pt x="3763695" y="1708006"/>
                  </a:lnTo>
                  <a:lnTo>
                    <a:pt x="3767806" y="1755343"/>
                  </a:lnTo>
                  <a:lnTo>
                    <a:pt x="3770760" y="1803005"/>
                  </a:lnTo>
                  <a:lnTo>
                    <a:pt x="3772543" y="1850977"/>
                  </a:lnTo>
                  <a:lnTo>
                    <a:pt x="3773141" y="1899246"/>
                  </a:lnTo>
                  <a:lnTo>
                    <a:pt x="3772543" y="1947514"/>
                  </a:lnTo>
                  <a:lnTo>
                    <a:pt x="3770760" y="1995486"/>
                  </a:lnTo>
                  <a:lnTo>
                    <a:pt x="3767806" y="2043148"/>
                  </a:lnTo>
                  <a:lnTo>
                    <a:pt x="3763695" y="2090485"/>
                  </a:lnTo>
                  <a:lnTo>
                    <a:pt x="3758441" y="2137483"/>
                  </a:lnTo>
                  <a:lnTo>
                    <a:pt x="3752059" y="2184128"/>
                  </a:lnTo>
                  <a:lnTo>
                    <a:pt x="3744561" y="2230405"/>
                  </a:lnTo>
                  <a:lnTo>
                    <a:pt x="3735964" y="2276300"/>
                  </a:lnTo>
                  <a:lnTo>
                    <a:pt x="3726279" y="2321800"/>
                  </a:lnTo>
                  <a:lnTo>
                    <a:pt x="3715523" y="2366889"/>
                  </a:lnTo>
                  <a:lnTo>
                    <a:pt x="3703708" y="2411554"/>
                  </a:lnTo>
                  <a:lnTo>
                    <a:pt x="3690850" y="2455781"/>
                  </a:lnTo>
                  <a:lnTo>
                    <a:pt x="3676962" y="2499554"/>
                  </a:lnTo>
                  <a:lnTo>
                    <a:pt x="3662058" y="2542860"/>
                  </a:lnTo>
                  <a:lnTo>
                    <a:pt x="3646153" y="2585685"/>
                  </a:lnTo>
                  <a:lnTo>
                    <a:pt x="3629260" y="2628014"/>
                  </a:lnTo>
                  <a:lnTo>
                    <a:pt x="3611394" y="2669834"/>
                  </a:lnTo>
                  <a:lnTo>
                    <a:pt x="3592569" y="2711129"/>
                  </a:lnTo>
                  <a:lnTo>
                    <a:pt x="3572800" y="2751886"/>
                  </a:lnTo>
                  <a:lnTo>
                    <a:pt x="3552099" y="2792090"/>
                  </a:lnTo>
                  <a:lnTo>
                    <a:pt x="3530482" y="2831728"/>
                  </a:lnTo>
                  <a:lnTo>
                    <a:pt x="3507962" y="2870784"/>
                  </a:lnTo>
                  <a:lnTo>
                    <a:pt x="3484554" y="2909246"/>
                  </a:lnTo>
                  <a:lnTo>
                    <a:pt x="3460272" y="2947097"/>
                  </a:lnTo>
                  <a:lnTo>
                    <a:pt x="3435130" y="2984325"/>
                  </a:lnTo>
                  <a:lnTo>
                    <a:pt x="3409142" y="3020915"/>
                  </a:lnTo>
                  <a:lnTo>
                    <a:pt x="3382322" y="3056853"/>
                  </a:lnTo>
                  <a:lnTo>
                    <a:pt x="3354684" y="3092124"/>
                  </a:lnTo>
                  <a:lnTo>
                    <a:pt x="3326243" y="3126715"/>
                  </a:lnTo>
                  <a:lnTo>
                    <a:pt x="3297013" y="3160610"/>
                  </a:lnTo>
                  <a:lnTo>
                    <a:pt x="3267007" y="3193796"/>
                  </a:lnTo>
                  <a:lnTo>
                    <a:pt x="3236241" y="3226259"/>
                  </a:lnTo>
                  <a:lnTo>
                    <a:pt x="3204727" y="3257985"/>
                  </a:lnTo>
                  <a:lnTo>
                    <a:pt x="3172481" y="3288958"/>
                  </a:lnTo>
                  <a:lnTo>
                    <a:pt x="3139516" y="3319165"/>
                  </a:lnTo>
                  <a:lnTo>
                    <a:pt x="3105847" y="3348592"/>
                  </a:lnTo>
                  <a:lnTo>
                    <a:pt x="3071487" y="3377224"/>
                  </a:lnTo>
                  <a:lnTo>
                    <a:pt x="3036452" y="3405047"/>
                  </a:lnTo>
                  <a:lnTo>
                    <a:pt x="3000754" y="3432047"/>
                  </a:lnTo>
                  <a:lnTo>
                    <a:pt x="2964408" y="3458210"/>
                  </a:lnTo>
                  <a:lnTo>
                    <a:pt x="2927428" y="3483521"/>
                  </a:lnTo>
                  <a:lnTo>
                    <a:pt x="2889829" y="3507966"/>
                  </a:lnTo>
                  <a:lnTo>
                    <a:pt x="2851625" y="3531532"/>
                  </a:lnTo>
                  <a:lnTo>
                    <a:pt x="2812829" y="3554203"/>
                  </a:lnTo>
                  <a:lnTo>
                    <a:pt x="2773456" y="3575965"/>
                  </a:lnTo>
                  <a:lnTo>
                    <a:pt x="2733520" y="3596805"/>
                  </a:lnTo>
                  <a:lnTo>
                    <a:pt x="2693035" y="3616707"/>
                  </a:lnTo>
                  <a:lnTo>
                    <a:pt x="2652015" y="3635659"/>
                  </a:lnTo>
                  <a:lnTo>
                    <a:pt x="2610475" y="3653644"/>
                  </a:lnTo>
                  <a:lnTo>
                    <a:pt x="2568428" y="3670651"/>
                  </a:lnTo>
                  <a:lnTo>
                    <a:pt x="2525889" y="3686663"/>
                  </a:lnTo>
                  <a:lnTo>
                    <a:pt x="2482872" y="3701667"/>
                  </a:lnTo>
                  <a:lnTo>
                    <a:pt x="2439390" y="3715648"/>
                  </a:lnTo>
                  <a:lnTo>
                    <a:pt x="2395459" y="3728593"/>
                  </a:lnTo>
                  <a:lnTo>
                    <a:pt x="2351092" y="3740487"/>
                  </a:lnTo>
                  <a:lnTo>
                    <a:pt x="2306304" y="3751315"/>
                  </a:lnTo>
                  <a:lnTo>
                    <a:pt x="2261108" y="3761065"/>
                  </a:lnTo>
                  <a:lnTo>
                    <a:pt x="2215519" y="3769720"/>
                  </a:lnTo>
                  <a:lnTo>
                    <a:pt x="2169550" y="3777268"/>
                  </a:lnTo>
                  <a:lnTo>
                    <a:pt x="2123217" y="3783694"/>
                  </a:lnTo>
                  <a:lnTo>
                    <a:pt x="2076533" y="3788983"/>
                  </a:lnTo>
                  <a:lnTo>
                    <a:pt x="2029512" y="3793122"/>
                  </a:lnTo>
                  <a:lnTo>
                    <a:pt x="1982168" y="3796095"/>
                  </a:lnTo>
                  <a:lnTo>
                    <a:pt x="1934516" y="3797890"/>
                  </a:lnTo>
                  <a:lnTo>
                    <a:pt x="1886570" y="3798492"/>
                  </a:lnTo>
                  <a:lnTo>
                    <a:pt x="1838623" y="3797890"/>
                  </a:lnTo>
                  <a:lnTo>
                    <a:pt x="1790971" y="3796095"/>
                  </a:lnTo>
                  <a:lnTo>
                    <a:pt x="1743628" y="3793122"/>
                  </a:lnTo>
                  <a:lnTo>
                    <a:pt x="1696607" y="3788983"/>
                  </a:lnTo>
                  <a:lnTo>
                    <a:pt x="1649922" y="3783694"/>
                  </a:lnTo>
                  <a:lnTo>
                    <a:pt x="1603589" y="3777268"/>
                  </a:lnTo>
                  <a:lnTo>
                    <a:pt x="1557620" y="3769720"/>
                  </a:lnTo>
                  <a:lnTo>
                    <a:pt x="1512031" y="3761065"/>
                  </a:lnTo>
                  <a:lnTo>
                    <a:pt x="1466835" y="3751315"/>
                  </a:lnTo>
                  <a:lnTo>
                    <a:pt x="1422047" y="3740487"/>
                  </a:lnTo>
                  <a:lnTo>
                    <a:pt x="1377680" y="3728593"/>
                  </a:lnTo>
                  <a:lnTo>
                    <a:pt x="1333749" y="3715648"/>
                  </a:lnTo>
                  <a:lnTo>
                    <a:pt x="1290268" y="3701667"/>
                  </a:lnTo>
                  <a:lnTo>
                    <a:pt x="1247250" y="3686663"/>
                  </a:lnTo>
                  <a:lnTo>
                    <a:pt x="1204711" y="3670651"/>
                  </a:lnTo>
                  <a:lnTo>
                    <a:pt x="1162664" y="3653644"/>
                  </a:lnTo>
                  <a:lnTo>
                    <a:pt x="1121124" y="3635659"/>
                  </a:lnTo>
                  <a:lnTo>
                    <a:pt x="1080105" y="3616707"/>
                  </a:lnTo>
                  <a:lnTo>
                    <a:pt x="1039620" y="3596805"/>
                  </a:lnTo>
                  <a:lnTo>
                    <a:pt x="999684" y="3575965"/>
                  </a:lnTo>
                  <a:lnTo>
                    <a:pt x="960310" y="3554203"/>
                  </a:lnTo>
                  <a:lnTo>
                    <a:pt x="921515" y="3531532"/>
                  </a:lnTo>
                  <a:lnTo>
                    <a:pt x="883310" y="3507966"/>
                  </a:lnTo>
                  <a:lnTo>
                    <a:pt x="845711" y="3483521"/>
                  </a:lnTo>
                  <a:lnTo>
                    <a:pt x="808732" y="3458210"/>
                  </a:lnTo>
                  <a:lnTo>
                    <a:pt x="772386" y="3432047"/>
                  </a:lnTo>
                  <a:lnTo>
                    <a:pt x="736688" y="3405047"/>
                  </a:lnTo>
                  <a:lnTo>
                    <a:pt x="701652" y="3377224"/>
                  </a:lnTo>
                  <a:lnTo>
                    <a:pt x="667293" y="3348592"/>
                  </a:lnTo>
                  <a:lnTo>
                    <a:pt x="633623" y="3319165"/>
                  </a:lnTo>
                  <a:lnTo>
                    <a:pt x="600659" y="3288958"/>
                  </a:lnTo>
                  <a:lnTo>
                    <a:pt x="568412" y="3257985"/>
                  </a:lnTo>
                  <a:lnTo>
                    <a:pt x="536899" y="3226259"/>
                  </a:lnTo>
                  <a:lnTo>
                    <a:pt x="506132" y="3193796"/>
                  </a:lnTo>
                  <a:lnTo>
                    <a:pt x="476127" y="3160610"/>
                  </a:lnTo>
                  <a:lnTo>
                    <a:pt x="446897" y="3126715"/>
                  </a:lnTo>
                  <a:lnTo>
                    <a:pt x="418456" y="3092124"/>
                  </a:lnTo>
                  <a:lnTo>
                    <a:pt x="390818" y="3056853"/>
                  </a:lnTo>
                  <a:lnTo>
                    <a:pt x="363998" y="3020915"/>
                  </a:lnTo>
                  <a:lnTo>
                    <a:pt x="338010" y="2984325"/>
                  </a:lnTo>
                  <a:lnTo>
                    <a:pt x="312868" y="2947097"/>
                  </a:lnTo>
                  <a:lnTo>
                    <a:pt x="288586" y="2909246"/>
                  </a:lnTo>
                  <a:lnTo>
                    <a:pt x="265178" y="2870784"/>
                  </a:lnTo>
                  <a:lnTo>
                    <a:pt x="242658" y="2831728"/>
                  </a:lnTo>
                  <a:lnTo>
                    <a:pt x="221041" y="2792090"/>
                  </a:lnTo>
                  <a:lnTo>
                    <a:pt x="200340" y="2751886"/>
                  </a:lnTo>
                  <a:lnTo>
                    <a:pt x="180570" y="2711129"/>
                  </a:lnTo>
                  <a:lnTo>
                    <a:pt x="161746" y="2669834"/>
                  </a:lnTo>
                  <a:lnTo>
                    <a:pt x="143880" y="2628014"/>
                  </a:lnTo>
                  <a:lnTo>
                    <a:pt x="126987" y="2585685"/>
                  </a:lnTo>
                  <a:lnTo>
                    <a:pt x="111082" y="2542860"/>
                  </a:lnTo>
                  <a:lnTo>
                    <a:pt x="96178" y="2499554"/>
                  </a:lnTo>
                  <a:lnTo>
                    <a:pt x="82290" y="2455781"/>
                  </a:lnTo>
                  <a:lnTo>
                    <a:pt x="69432" y="2411554"/>
                  </a:lnTo>
                  <a:lnTo>
                    <a:pt x="57617" y="2366889"/>
                  </a:lnTo>
                  <a:lnTo>
                    <a:pt x="46861" y="2321800"/>
                  </a:lnTo>
                  <a:lnTo>
                    <a:pt x="37176" y="2276300"/>
                  </a:lnTo>
                  <a:lnTo>
                    <a:pt x="28579" y="2230405"/>
                  </a:lnTo>
                  <a:lnTo>
                    <a:pt x="21081" y="2184128"/>
                  </a:lnTo>
                  <a:lnTo>
                    <a:pt x="14699" y="2137483"/>
                  </a:lnTo>
                  <a:lnTo>
                    <a:pt x="9445" y="2090485"/>
                  </a:lnTo>
                  <a:lnTo>
                    <a:pt x="5334" y="2043148"/>
                  </a:lnTo>
                  <a:lnTo>
                    <a:pt x="2380" y="1995486"/>
                  </a:lnTo>
                  <a:lnTo>
                    <a:pt x="597" y="1947514"/>
                  </a:lnTo>
                  <a:lnTo>
                    <a:pt x="0" y="1899246"/>
                  </a:lnTo>
                  <a:close/>
                </a:path>
              </a:pathLst>
            </a:cu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1"/>
            <p:cNvSpPr txBox="1"/>
            <p:nvPr/>
          </p:nvSpPr>
          <p:spPr>
            <a:xfrm>
              <a:off x="5963367" y="2740902"/>
              <a:ext cx="5295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Value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7" name="Google Shape;567;p41"/>
            <p:cNvSpPr txBox="1"/>
            <p:nvPr/>
          </p:nvSpPr>
          <p:spPr>
            <a:xfrm>
              <a:off x="5225125" y="3873129"/>
              <a:ext cx="11727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Value-Based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68" name="Google Shape;568;p41"/>
          <p:cNvGrpSpPr/>
          <p:nvPr/>
        </p:nvGrpSpPr>
        <p:grpSpPr>
          <a:xfrm>
            <a:off x="6448788" y="2537037"/>
            <a:ext cx="2386530" cy="2402596"/>
            <a:chOff x="6448788" y="2537037"/>
            <a:chExt cx="2386530" cy="2402596"/>
          </a:xfrm>
        </p:grpSpPr>
        <p:sp>
          <p:nvSpPr>
            <p:cNvPr id="569" name="Google Shape;569;p41"/>
            <p:cNvSpPr/>
            <p:nvPr/>
          </p:nvSpPr>
          <p:spPr>
            <a:xfrm>
              <a:off x="6448788" y="2537037"/>
              <a:ext cx="2386530" cy="2402596"/>
            </a:xfrm>
            <a:custGeom>
              <a:rect b="b" l="l" r="r" t="t"/>
              <a:pathLst>
                <a:path extrusionOk="0" h="3798570" w="3773170">
                  <a:moveTo>
                    <a:pt x="0" y="1899246"/>
                  </a:moveTo>
                  <a:lnTo>
                    <a:pt x="597" y="1850977"/>
                  </a:lnTo>
                  <a:lnTo>
                    <a:pt x="2380" y="1803005"/>
                  </a:lnTo>
                  <a:lnTo>
                    <a:pt x="5334" y="1755343"/>
                  </a:lnTo>
                  <a:lnTo>
                    <a:pt x="9445" y="1708006"/>
                  </a:lnTo>
                  <a:lnTo>
                    <a:pt x="14699" y="1661008"/>
                  </a:lnTo>
                  <a:lnTo>
                    <a:pt x="21081" y="1614363"/>
                  </a:lnTo>
                  <a:lnTo>
                    <a:pt x="28579" y="1568086"/>
                  </a:lnTo>
                  <a:lnTo>
                    <a:pt x="37176" y="1522191"/>
                  </a:lnTo>
                  <a:lnTo>
                    <a:pt x="46861" y="1476691"/>
                  </a:lnTo>
                  <a:lnTo>
                    <a:pt x="57617" y="1431602"/>
                  </a:lnTo>
                  <a:lnTo>
                    <a:pt x="69432" y="1386937"/>
                  </a:lnTo>
                  <a:lnTo>
                    <a:pt x="82290" y="1342710"/>
                  </a:lnTo>
                  <a:lnTo>
                    <a:pt x="96178" y="1298937"/>
                  </a:lnTo>
                  <a:lnTo>
                    <a:pt x="111082" y="1255631"/>
                  </a:lnTo>
                  <a:lnTo>
                    <a:pt x="126987" y="1212806"/>
                  </a:lnTo>
                  <a:lnTo>
                    <a:pt x="143880" y="1170476"/>
                  </a:lnTo>
                  <a:lnTo>
                    <a:pt x="161746" y="1128657"/>
                  </a:lnTo>
                  <a:lnTo>
                    <a:pt x="180570" y="1087362"/>
                  </a:lnTo>
                  <a:lnTo>
                    <a:pt x="200340" y="1046605"/>
                  </a:lnTo>
                  <a:lnTo>
                    <a:pt x="221041" y="1006400"/>
                  </a:lnTo>
                  <a:lnTo>
                    <a:pt x="242658" y="966763"/>
                  </a:lnTo>
                  <a:lnTo>
                    <a:pt x="265178" y="927706"/>
                  </a:lnTo>
                  <a:lnTo>
                    <a:pt x="288586" y="889245"/>
                  </a:lnTo>
                  <a:lnTo>
                    <a:pt x="312868" y="851393"/>
                  </a:lnTo>
                  <a:lnTo>
                    <a:pt x="338010" y="814165"/>
                  </a:lnTo>
                  <a:lnTo>
                    <a:pt x="363998" y="777575"/>
                  </a:lnTo>
                  <a:lnTo>
                    <a:pt x="390818" y="741638"/>
                  </a:lnTo>
                  <a:lnTo>
                    <a:pt x="418456" y="706367"/>
                  </a:lnTo>
                  <a:lnTo>
                    <a:pt x="446897" y="671776"/>
                  </a:lnTo>
                  <a:lnTo>
                    <a:pt x="476127" y="637881"/>
                  </a:lnTo>
                  <a:lnTo>
                    <a:pt x="506132" y="604694"/>
                  </a:lnTo>
                  <a:lnTo>
                    <a:pt x="536899" y="572231"/>
                  </a:lnTo>
                  <a:lnTo>
                    <a:pt x="568412" y="540506"/>
                  </a:lnTo>
                  <a:lnTo>
                    <a:pt x="600659" y="509533"/>
                  </a:lnTo>
                  <a:lnTo>
                    <a:pt x="633623" y="479326"/>
                  </a:lnTo>
                  <a:lnTo>
                    <a:pt x="667293" y="449899"/>
                  </a:lnTo>
                  <a:lnTo>
                    <a:pt x="701652" y="421267"/>
                  </a:lnTo>
                  <a:lnTo>
                    <a:pt x="736688" y="393444"/>
                  </a:lnTo>
                  <a:lnTo>
                    <a:pt x="772386" y="366444"/>
                  </a:lnTo>
                  <a:lnTo>
                    <a:pt x="808732" y="340281"/>
                  </a:lnTo>
                  <a:lnTo>
                    <a:pt x="845711" y="314970"/>
                  </a:lnTo>
                  <a:lnTo>
                    <a:pt x="883310" y="290525"/>
                  </a:lnTo>
                  <a:lnTo>
                    <a:pt x="921515" y="266959"/>
                  </a:lnTo>
                  <a:lnTo>
                    <a:pt x="960310" y="244288"/>
                  </a:lnTo>
                  <a:lnTo>
                    <a:pt x="999684" y="222526"/>
                  </a:lnTo>
                  <a:lnTo>
                    <a:pt x="1039620" y="201686"/>
                  </a:lnTo>
                  <a:lnTo>
                    <a:pt x="1080105" y="181784"/>
                  </a:lnTo>
                  <a:lnTo>
                    <a:pt x="1121124" y="162832"/>
                  </a:lnTo>
                  <a:lnTo>
                    <a:pt x="1162664" y="144846"/>
                  </a:lnTo>
                  <a:lnTo>
                    <a:pt x="1204711" y="127840"/>
                  </a:lnTo>
                  <a:lnTo>
                    <a:pt x="1247250" y="111828"/>
                  </a:lnTo>
                  <a:lnTo>
                    <a:pt x="1290268" y="96824"/>
                  </a:lnTo>
                  <a:lnTo>
                    <a:pt x="1333749" y="82843"/>
                  </a:lnTo>
                  <a:lnTo>
                    <a:pt x="1377680" y="69898"/>
                  </a:lnTo>
                  <a:lnTo>
                    <a:pt x="1422047" y="58004"/>
                  </a:lnTo>
                  <a:lnTo>
                    <a:pt x="1466835" y="47176"/>
                  </a:lnTo>
                  <a:lnTo>
                    <a:pt x="1512031" y="37426"/>
                  </a:lnTo>
                  <a:lnTo>
                    <a:pt x="1557620" y="28771"/>
                  </a:lnTo>
                  <a:lnTo>
                    <a:pt x="1603589" y="21223"/>
                  </a:lnTo>
                  <a:lnTo>
                    <a:pt x="1649922" y="14797"/>
                  </a:lnTo>
                  <a:lnTo>
                    <a:pt x="1696607" y="9508"/>
                  </a:lnTo>
                  <a:lnTo>
                    <a:pt x="1743628" y="5369"/>
                  </a:lnTo>
                  <a:lnTo>
                    <a:pt x="1790971" y="2396"/>
                  </a:lnTo>
                  <a:lnTo>
                    <a:pt x="1838623" y="601"/>
                  </a:lnTo>
                  <a:lnTo>
                    <a:pt x="1886570" y="0"/>
                  </a:lnTo>
                  <a:lnTo>
                    <a:pt x="1934516" y="601"/>
                  </a:lnTo>
                  <a:lnTo>
                    <a:pt x="1982168" y="2396"/>
                  </a:lnTo>
                  <a:lnTo>
                    <a:pt x="2029512" y="5369"/>
                  </a:lnTo>
                  <a:lnTo>
                    <a:pt x="2076533" y="9508"/>
                  </a:lnTo>
                  <a:lnTo>
                    <a:pt x="2123217" y="14797"/>
                  </a:lnTo>
                  <a:lnTo>
                    <a:pt x="2169550" y="21223"/>
                  </a:lnTo>
                  <a:lnTo>
                    <a:pt x="2215519" y="28771"/>
                  </a:lnTo>
                  <a:lnTo>
                    <a:pt x="2261108" y="37426"/>
                  </a:lnTo>
                  <a:lnTo>
                    <a:pt x="2306304" y="47176"/>
                  </a:lnTo>
                  <a:lnTo>
                    <a:pt x="2351092" y="58004"/>
                  </a:lnTo>
                  <a:lnTo>
                    <a:pt x="2395459" y="69898"/>
                  </a:lnTo>
                  <a:lnTo>
                    <a:pt x="2439390" y="82843"/>
                  </a:lnTo>
                  <a:lnTo>
                    <a:pt x="2482872" y="96824"/>
                  </a:lnTo>
                  <a:lnTo>
                    <a:pt x="2525889" y="111828"/>
                  </a:lnTo>
                  <a:lnTo>
                    <a:pt x="2568428" y="127840"/>
                  </a:lnTo>
                  <a:lnTo>
                    <a:pt x="2610475" y="144846"/>
                  </a:lnTo>
                  <a:lnTo>
                    <a:pt x="2652015" y="162832"/>
                  </a:lnTo>
                  <a:lnTo>
                    <a:pt x="2693035" y="181784"/>
                  </a:lnTo>
                  <a:lnTo>
                    <a:pt x="2733520" y="201686"/>
                  </a:lnTo>
                  <a:lnTo>
                    <a:pt x="2773456" y="222526"/>
                  </a:lnTo>
                  <a:lnTo>
                    <a:pt x="2812829" y="244288"/>
                  </a:lnTo>
                  <a:lnTo>
                    <a:pt x="2851625" y="266959"/>
                  </a:lnTo>
                  <a:lnTo>
                    <a:pt x="2889829" y="290525"/>
                  </a:lnTo>
                  <a:lnTo>
                    <a:pt x="2927428" y="314970"/>
                  </a:lnTo>
                  <a:lnTo>
                    <a:pt x="2964408" y="340281"/>
                  </a:lnTo>
                  <a:lnTo>
                    <a:pt x="3000754" y="366444"/>
                  </a:lnTo>
                  <a:lnTo>
                    <a:pt x="3036452" y="393444"/>
                  </a:lnTo>
                  <a:lnTo>
                    <a:pt x="3071487" y="421267"/>
                  </a:lnTo>
                  <a:lnTo>
                    <a:pt x="3105847" y="449899"/>
                  </a:lnTo>
                  <a:lnTo>
                    <a:pt x="3139516" y="479326"/>
                  </a:lnTo>
                  <a:lnTo>
                    <a:pt x="3172481" y="509533"/>
                  </a:lnTo>
                  <a:lnTo>
                    <a:pt x="3204727" y="540506"/>
                  </a:lnTo>
                  <a:lnTo>
                    <a:pt x="3236241" y="572231"/>
                  </a:lnTo>
                  <a:lnTo>
                    <a:pt x="3267007" y="604694"/>
                  </a:lnTo>
                  <a:lnTo>
                    <a:pt x="3297013" y="637881"/>
                  </a:lnTo>
                  <a:lnTo>
                    <a:pt x="3326243" y="671776"/>
                  </a:lnTo>
                  <a:lnTo>
                    <a:pt x="3354684" y="706367"/>
                  </a:lnTo>
                  <a:lnTo>
                    <a:pt x="3382322" y="741638"/>
                  </a:lnTo>
                  <a:lnTo>
                    <a:pt x="3409142" y="777575"/>
                  </a:lnTo>
                  <a:lnTo>
                    <a:pt x="3435130" y="814165"/>
                  </a:lnTo>
                  <a:lnTo>
                    <a:pt x="3460272" y="851393"/>
                  </a:lnTo>
                  <a:lnTo>
                    <a:pt x="3484554" y="889245"/>
                  </a:lnTo>
                  <a:lnTo>
                    <a:pt x="3507962" y="927706"/>
                  </a:lnTo>
                  <a:lnTo>
                    <a:pt x="3530482" y="966763"/>
                  </a:lnTo>
                  <a:lnTo>
                    <a:pt x="3552099" y="1006400"/>
                  </a:lnTo>
                  <a:lnTo>
                    <a:pt x="3572800" y="1046605"/>
                  </a:lnTo>
                  <a:lnTo>
                    <a:pt x="3592569" y="1087362"/>
                  </a:lnTo>
                  <a:lnTo>
                    <a:pt x="3611394" y="1128657"/>
                  </a:lnTo>
                  <a:lnTo>
                    <a:pt x="3629260" y="1170476"/>
                  </a:lnTo>
                  <a:lnTo>
                    <a:pt x="3646153" y="1212806"/>
                  </a:lnTo>
                  <a:lnTo>
                    <a:pt x="3662058" y="1255631"/>
                  </a:lnTo>
                  <a:lnTo>
                    <a:pt x="3676962" y="1298937"/>
                  </a:lnTo>
                  <a:lnTo>
                    <a:pt x="3690850" y="1342710"/>
                  </a:lnTo>
                  <a:lnTo>
                    <a:pt x="3703708" y="1386937"/>
                  </a:lnTo>
                  <a:lnTo>
                    <a:pt x="3715523" y="1431602"/>
                  </a:lnTo>
                  <a:lnTo>
                    <a:pt x="3726279" y="1476691"/>
                  </a:lnTo>
                  <a:lnTo>
                    <a:pt x="3735964" y="1522191"/>
                  </a:lnTo>
                  <a:lnTo>
                    <a:pt x="3744561" y="1568086"/>
                  </a:lnTo>
                  <a:lnTo>
                    <a:pt x="3752059" y="1614363"/>
                  </a:lnTo>
                  <a:lnTo>
                    <a:pt x="3758441" y="1661008"/>
                  </a:lnTo>
                  <a:lnTo>
                    <a:pt x="3763695" y="1708006"/>
                  </a:lnTo>
                  <a:lnTo>
                    <a:pt x="3767806" y="1755343"/>
                  </a:lnTo>
                  <a:lnTo>
                    <a:pt x="3770760" y="1803005"/>
                  </a:lnTo>
                  <a:lnTo>
                    <a:pt x="3772543" y="1850977"/>
                  </a:lnTo>
                  <a:lnTo>
                    <a:pt x="3773141" y="1899246"/>
                  </a:lnTo>
                  <a:lnTo>
                    <a:pt x="3772543" y="1947514"/>
                  </a:lnTo>
                  <a:lnTo>
                    <a:pt x="3770760" y="1995486"/>
                  </a:lnTo>
                  <a:lnTo>
                    <a:pt x="3767806" y="2043148"/>
                  </a:lnTo>
                  <a:lnTo>
                    <a:pt x="3763695" y="2090485"/>
                  </a:lnTo>
                  <a:lnTo>
                    <a:pt x="3758441" y="2137483"/>
                  </a:lnTo>
                  <a:lnTo>
                    <a:pt x="3752059" y="2184128"/>
                  </a:lnTo>
                  <a:lnTo>
                    <a:pt x="3744561" y="2230405"/>
                  </a:lnTo>
                  <a:lnTo>
                    <a:pt x="3735964" y="2276300"/>
                  </a:lnTo>
                  <a:lnTo>
                    <a:pt x="3726279" y="2321800"/>
                  </a:lnTo>
                  <a:lnTo>
                    <a:pt x="3715523" y="2366889"/>
                  </a:lnTo>
                  <a:lnTo>
                    <a:pt x="3703708" y="2411554"/>
                  </a:lnTo>
                  <a:lnTo>
                    <a:pt x="3690850" y="2455781"/>
                  </a:lnTo>
                  <a:lnTo>
                    <a:pt x="3676962" y="2499554"/>
                  </a:lnTo>
                  <a:lnTo>
                    <a:pt x="3662058" y="2542860"/>
                  </a:lnTo>
                  <a:lnTo>
                    <a:pt x="3646153" y="2585685"/>
                  </a:lnTo>
                  <a:lnTo>
                    <a:pt x="3629260" y="2628014"/>
                  </a:lnTo>
                  <a:lnTo>
                    <a:pt x="3611394" y="2669834"/>
                  </a:lnTo>
                  <a:lnTo>
                    <a:pt x="3592569" y="2711129"/>
                  </a:lnTo>
                  <a:lnTo>
                    <a:pt x="3572800" y="2751886"/>
                  </a:lnTo>
                  <a:lnTo>
                    <a:pt x="3552099" y="2792090"/>
                  </a:lnTo>
                  <a:lnTo>
                    <a:pt x="3530482" y="2831728"/>
                  </a:lnTo>
                  <a:lnTo>
                    <a:pt x="3507962" y="2870784"/>
                  </a:lnTo>
                  <a:lnTo>
                    <a:pt x="3484554" y="2909246"/>
                  </a:lnTo>
                  <a:lnTo>
                    <a:pt x="3460272" y="2947097"/>
                  </a:lnTo>
                  <a:lnTo>
                    <a:pt x="3435130" y="2984325"/>
                  </a:lnTo>
                  <a:lnTo>
                    <a:pt x="3409142" y="3020915"/>
                  </a:lnTo>
                  <a:lnTo>
                    <a:pt x="3382322" y="3056853"/>
                  </a:lnTo>
                  <a:lnTo>
                    <a:pt x="3354684" y="3092124"/>
                  </a:lnTo>
                  <a:lnTo>
                    <a:pt x="3326243" y="3126715"/>
                  </a:lnTo>
                  <a:lnTo>
                    <a:pt x="3297013" y="3160610"/>
                  </a:lnTo>
                  <a:lnTo>
                    <a:pt x="3267007" y="3193796"/>
                  </a:lnTo>
                  <a:lnTo>
                    <a:pt x="3236241" y="3226259"/>
                  </a:lnTo>
                  <a:lnTo>
                    <a:pt x="3204727" y="3257985"/>
                  </a:lnTo>
                  <a:lnTo>
                    <a:pt x="3172481" y="3288958"/>
                  </a:lnTo>
                  <a:lnTo>
                    <a:pt x="3139516" y="3319165"/>
                  </a:lnTo>
                  <a:lnTo>
                    <a:pt x="3105847" y="3348592"/>
                  </a:lnTo>
                  <a:lnTo>
                    <a:pt x="3071487" y="3377224"/>
                  </a:lnTo>
                  <a:lnTo>
                    <a:pt x="3036452" y="3405047"/>
                  </a:lnTo>
                  <a:lnTo>
                    <a:pt x="3000754" y="3432047"/>
                  </a:lnTo>
                  <a:lnTo>
                    <a:pt x="2964408" y="3458210"/>
                  </a:lnTo>
                  <a:lnTo>
                    <a:pt x="2927428" y="3483521"/>
                  </a:lnTo>
                  <a:lnTo>
                    <a:pt x="2889829" y="3507966"/>
                  </a:lnTo>
                  <a:lnTo>
                    <a:pt x="2851625" y="3531532"/>
                  </a:lnTo>
                  <a:lnTo>
                    <a:pt x="2812829" y="3554203"/>
                  </a:lnTo>
                  <a:lnTo>
                    <a:pt x="2773456" y="3575965"/>
                  </a:lnTo>
                  <a:lnTo>
                    <a:pt x="2733520" y="3596805"/>
                  </a:lnTo>
                  <a:lnTo>
                    <a:pt x="2693035" y="3616707"/>
                  </a:lnTo>
                  <a:lnTo>
                    <a:pt x="2652015" y="3635659"/>
                  </a:lnTo>
                  <a:lnTo>
                    <a:pt x="2610475" y="3653644"/>
                  </a:lnTo>
                  <a:lnTo>
                    <a:pt x="2568428" y="3670651"/>
                  </a:lnTo>
                  <a:lnTo>
                    <a:pt x="2525889" y="3686663"/>
                  </a:lnTo>
                  <a:lnTo>
                    <a:pt x="2482872" y="3701667"/>
                  </a:lnTo>
                  <a:lnTo>
                    <a:pt x="2439390" y="3715648"/>
                  </a:lnTo>
                  <a:lnTo>
                    <a:pt x="2395459" y="3728593"/>
                  </a:lnTo>
                  <a:lnTo>
                    <a:pt x="2351092" y="3740487"/>
                  </a:lnTo>
                  <a:lnTo>
                    <a:pt x="2306304" y="3751315"/>
                  </a:lnTo>
                  <a:lnTo>
                    <a:pt x="2261108" y="3761065"/>
                  </a:lnTo>
                  <a:lnTo>
                    <a:pt x="2215519" y="3769720"/>
                  </a:lnTo>
                  <a:lnTo>
                    <a:pt x="2169550" y="3777268"/>
                  </a:lnTo>
                  <a:lnTo>
                    <a:pt x="2123217" y="3783694"/>
                  </a:lnTo>
                  <a:lnTo>
                    <a:pt x="2076533" y="3788983"/>
                  </a:lnTo>
                  <a:lnTo>
                    <a:pt x="2029512" y="3793122"/>
                  </a:lnTo>
                  <a:lnTo>
                    <a:pt x="1982168" y="3796095"/>
                  </a:lnTo>
                  <a:lnTo>
                    <a:pt x="1934516" y="3797890"/>
                  </a:lnTo>
                  <a:lnTo>
                    <a:pt x="1886570" y="3798492"/>
                  </a:lnTo>
                  <a:lnTo>
                    <a:pt x="1838623" y="3797890"/>
                  </a:lnTo>
                  <a:lnTo>
                    <a:pt x="1790971" y="3796095"/>
                  </a:lnTo>
                  <a:lnTo>
                    <a:pt x="1743628" y="3793122"/>
                  </a:lnTo>
                  <a:lnTo>
                    <a:pt x="1696607" y="3788983"/>
                  </a:lnTo>
                  <a:lnTo>
                    <a:pt x="1649922" y="3783694"/>
                  </a:lnTo>
                  <a:lnTo>
                    <a:pt x="1603589" y="3777268"/>
                  </a:lnTo>
                  <a:lnTo>
                    <a:pt x="1557620" y="3769720"/>
                  </a:lnTo>
                  <a:lnTo>
                    <a:pt x="1512031" y="3761065"/>
                  </a:lnTo>
                  <a:lnTo>
                    <a:pt x="1466835" y="3751315"/>
                  </a:lnTo>
                  <a:lnTo>
                    <a:pt x="1422047" y="3740487"/>
                  </a:lnTo>
                  <a:lnTo>
                    <a:pt x="1377680" y="3728593"/>
                  </a:lnTo>
                  <a:lnTo>
                    <a:pt x="1333749" y="3715648"/>
                  </a:lnTo>
                  <a:lnTo>
                    <a:pt x="1290268" y="3701667"/>
                  </a:lnTo>
                  <a:lnTo>
                    <a:pt x="1247250" y="3686663"/>
                  </a:lnTo>
                  <a:lnTo>
                    <a:pt x="1204711" y="3670651"/>
                  </a:lnTo>
                  <a:lnTo>
                    <a:pt x="1162664" y="3653644"/>
                  </a:lnTo>
                  <a:lnTo>
                    <a:pt x="1121124" y="3635659"/>
                  </a:lnTo>
                  <a:lnTo>
                    <a:pt x="1080105" y="3616707"/>
                  </a:lnTo>
                  <a:lnTo>
                    <a:pt x="1039620" y="3596805"/>
                  </a:lnTo>
                  <a:lnTo>
                    <a:pt x="999684" y="3575965"/>
                  </a:lnTo>
                  <a:lnTo>
                    <a:pt x="960310" y="3554203"/>
                  </a:lnTo>
                  <a:lnTo>
                    <a:pt x="921515" y="3531532"/>
                  </a:lnTo>
                  <a:lnTo>
                    <a:pt x="883310" y="3507966"/>
                  </a:lnTo>
                  <a:lnTo>
                    <a:pt x="845711" y="3483521"/>
                  </a:lnTo>
                  <a:lnTo>
                    <a:pt x="808732" y="3458210"/>
                  </a:lnTo>
                  <a:lnTo>
                    <a:pt x="772386" y="3432047"/>
                  </a:lnTo>
                  <a:lnTo>
                    <a:pt x="736688" y="3405047"/>
                  </a:lnTo>
                  <a:lnTo>
                    <a:pt x="701652" y="3377224"/>
                  </a:lnTo>
                  <a:lnTo>
                    <a:pt x="667293" y="3348592"/>
                  </a:lnTo>
                  <a:lnTo>
                    <a:pt x="633623" y="3319165"/>
                  </a:lnTo>
                  <a:lnTo>
                    <a:pt x="600659" y="3288958"/>
                  </a:lnTo>
                  <a:lnTo>
                    <a:pt x="568412" y="3257985"/>
                  </a:lnTo>
                  <a:lnTo>
                    <a:pt x="536899" y="3226259"/>
                  </a:lnTo>
                  <a:lnTo>
                    <a:pt x="506132" y="3193796"/>
                  </a:lnTo>
                  <a:lnTo>
                    <a:pt x="476127" y="3160610"/>
                  </a:lnTo>
                  <a:lnTo>
                    <a:pt x="446897" y="3126715"/>
                  </a:lnTo>
                  <a:lnTo>
                    <a:pt x="418456" y="3092124"/>
                  </a:lnTo>
                  <a:lnTo>
                    <a:pt x="390818" y="3056853"/>
                  </a:lnTo>
                  <a:lnTo>
                    <a:pt x="363998" y="3020915"/>
                  </a:lnTo>
                  <a:lnTo>
                    <a:pt x="338010" y="2984325"/>
                  </a:lnTo>
                  <a:lnTo>
                    <a:pt x="312868" y="2947097"/>
                  </a:lnTo>
                  <a:lnTo>
                    <a:pt x="288586" y="2909246"/>
                  </a:lnTo>
                  <a:lnTo>
                    <a:pt x="265178" y="2870784"/>
                  </a:lnTo>
                  <a:lnTo>
                    <a:pt x="242658" y="2831728"/>
                  </a:lnTo>
                  <a:lnTo>
                    <a:pt x="221041" y="2792090"/>
                  </a:lnTo>
                  <a:lnTo>
                    <a:pt x="200340" y="2751886"/>
                  </a:lnTo>
                  <a:lnTo>
                    <a:pt x="180570" y="2711129"/>
                  </a:lnTo>
                  <a:lnTo>
                    <a:pt x="161746" y="2669834"/>
                  </a:lnTo>
                  <a:lnTo>
                    <a:pt x="143880" y="2628014"/>
                  </a:lnTo>
                  <a:lnTo>
                    <a:pt x="126987" y="2585685"/>
                  </a:lnTo>
                  <a:lnTo>
                    <a:pt x="111082" y="2542860"/>
                  </a:lnTo>
                  <a:lnTo>
                    <a:pt x="96178" y="2499554"/>
                  </a:lnTo>
                  <a:lnTo>
                    <a:pt x="82290" y="2455781"/>
                  </a:lnTo>
                  <a:lnTo>
                    <a:pt x="69432" y="2411554"/>
                  </a:lnTo>
                  <a:lnTo>
                    <a:pt x="57617" y="2366889"/>
                  </a:lnTo>
                  <a:lnTo>
                    <a:pt x="46861" y="2321800"/>
                  </a:lnTo>
                  <a:lnTo>
                    <a:pt x="37176" y="2276300"/>
                  </a:lnTo>
                  <a:lnTo>
                    <a:pt x="28579" y="2230405"/>
                  </a:lnTo>
                  <a:lnTo>
                    <a:pt x="21081" y="2184128"/>
                  </a:lnTo>
                  <a:lnTo>
                    <a:pt x="14699" y="2137483"/>
                  </a:lnTo>
                  <a:lnTo>
                    <a:pt x="9445" y="2090485"/>
                  </a:lnTo>
                  <a:lnTo>
                    <a:pt x="5334" y="2043148"/>
                  </a:lnTo>
                  <a:lnTo>
                    <a:pt x="2380" y="1995486"/>
                  </a:lnTo>
                  <a:lnTo>
                    <a:pt x="597" y="1947514"/>
                  </a:lnTo>
                  <a:lnTo>
                    <a:pt x="0" y="1899246"/>
                  </a:lnTo>
                  <a:close/>
                </a:path>
              </a:pathLst>
            </a:cu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1"/>
            <p:cNvSpPr txBox="1"/>
            <p:nvPr/>
          </p:nvSpPr>
          <p:spPr>
            <a:xfrm>
              <a:off x="7349654" y="2740902"/>
              <a:ext cx="5823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Policy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1" name="Google Shape;571;p41"/>
            <p:cNvSpPr txBox="1"/>
            <p:nvPr/>
          </p:nvSpPr>
          <p:spPr>
            <a:xfrm>
              <a:off x="7469107" y="3873129"/>
              <a:ext cx="12261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Policy-Based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72" name="Google Shape;572;p41"/>
          <p:cNvSpPr txBox="1"/>
          <p:nvPr/>
        </p:nvSpPr>
        <p:spPr>
          <a:xfrm>
            <a:off x="6638747" y="3528455"/>
            <a:ext cx="5838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59690" lvl="0" marL="71755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Actor- Critic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3" name="Google Shape;57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1025" y="1535024"/>
            <a:ext cx="3907624" cy="84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4" name="Google Shape;574;p41"/>
          <p:cNvGrpSpPr/>
          <p:nvPr/>
        </p:nvGrpSpPr>
        <p:grpSpPr>
          <a:xfrm>
            <a:off x="616658" y="4477580"/>
            <a:ext cx="4317767" cy="462099"/>
            <a:chOff x="616658" y="4477580"/>
            <a:chExt cx="4317767" cy="462099"/>
          </a:xfrm>
        </p:grpSpPr>
        <p:pic>
          <p:nvPicPr>
            <p:cNvPr id="575" name="Google Shape;575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658" y="4523750"/>
              <a:ext cx="1721309" cy="415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14000" y="4477580"/>
              <a:ext cx="2220425" cy="4223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[April 7] Endgame Deliverables</a:t>
            </a:r>
            <a:endParaRPr/>
          </a:p>
        </p:txBody>
      </p:sp>
      <p:graphicFrame>
        <p:nvGraphicFramePr>
          <p:cNvPr id="92" name="Google Shape;92;p15"/>
          <p:cNvGraphicFramePr/>
          <p:nvPr/>
        </p:nvGraphicFramePr>
        <p:xfrm>
          <a:off x="212707" y="179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{D05FB628-46B0-4A0E-9C3F-A42C9D4729F3}</a:tableStyleId>
              </a:tblPr>
              <a:tblGrid>
                <a:gridCol w="2138425"/>
                <a:gridCol w="1003725"/>
              </a:tblGrid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Paper Roleplaying Breakout Sessions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April 7, April 14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Final Project Presentations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April 21,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April 28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14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 Final Report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May 3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3" name="Google Shape;93;p15"/>
          <p:cNvPicPr preferRelativeResize="0"/>
          <p:nvPr/>
        </p:nvPicPr>
        <p:blipFill rotWithShape="1">
          <a:blip r:embed="rId3">
            <a:alphaModFix/>
          </a:blip>
          <a:srcRect b="18867" l="0" r="0" t="6644"/>
          <a:stretch/>
        </p:blipFill>
        <p:spPr>
          <a:xfrm>
            <a:off x="3885900" y="1225425"/>
            <a:ext cx="4862500" cy="279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15"/>
          <p:cNvGrpSpPr/>
          <p:nvPr/>
        </p:nvGrpSpPr>
        <p:grpSpPr>
          <a:xfrm>
            <a:off x="3358925" y="2106375"/>
            <a:ext cx="4529100" cy="1031100"/>
            <a:chOff x="3358925" y="4436026"/>
            <a:chExt cx="4529100" cy="1031100"/>
          </a:xfrm>
        </p:grpSpPr>
        <p:cxnSp>
          <p:nvCxnSpPr>
            <p:cNvPr id="95" name="Google Shape;95;p15"/>
            <p:cNvCxnSpPr>
              <a:stCxn id="96" idx="2"/>
            </p:cNvCxnSpPr>
            <p:nvPr/>
          </p:nvCxnSpPr>
          <p:spPr>
            <a:xfrm rot="10800000">
              <a:off x="3358925" y="4436026"/>
              <a:ext cx="4107000" cy="6804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6" name="Google Shape;96;p15"/>
            <p:cNvSpPr/>
            <p:nvPr/>
          </p:nvSpPr>
          <p:spPr>
            <a:xfrm>
              <a:off x="7465925" y="4765726"/>
              <a:ext cx="422100" cy="701400"/>
            </a:xfrm>
            <a:prstGeom prst="ellipse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15"/>
          <p:cNvGrpSpPr/>
          <p:nvPr/>
        </p:nvGrpSpPr>
        <p:grpSpPr>
          <a:xfrm>
            <a:off x="3358925" y="2715124"/>
            <a:ext cx="4529100" cy="1238700"/>
            <a:chOff x="3358925" y="4206575"/>
            <a:chExt cx="4529100" cy="1238700"/>
          </a:xfrm>
        </p:grpSpPr>
        <p:cxnSp>
          <p:nvCxnSpPr>
            <p:cNvPr id="98" name="Google Shape;98;p15"/>
            <p:cNvCxnSpPr>
              <a:stCxn id="99" idx="2"/>
            </p:cNvCxnSpPr>
            <p:nvPr/>
          </p:nvCxnSpPr>
          <p:spPr>
            <a:xfrm rot="10800000">
              <a:off x="3358925" y="4206575"/>
              <a:ext cx="4107000" cy="8799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9" name="Google Shape;99;p15"/>
            <p:cNvSpPr/>
            <p:nvPr/>
          </p:nvSpPr>
          <p:spPr>
            <a:xfrm>
              <a:off x="7465925" y="4727675"/>
              <a:ext cx="422100" cy="717600"/>
            </a:xfrm>
            <a:prstGeom prst="ellipse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15"/>
          <p:cNvGrpSpPr/>
          <p:nvPr/>
        </p:nvGrpSpPr>
        <p:grpSpPr>
          <a:xfrm>
            <a:off x="3358913" y="3225858"/>
            <a:ext cx="3140275" cy="1242837"/>
            <a:chOff x="3358913" y="3225858"/>
            <a:chExt cx="3140275" cy="1242837"/>
          </a:xfrm>
        </p:grpSpPr>
        <p:cxnSp>
          <p:nvCxnSpPr>
            <p:cNvPr id="101" name="Google Shape;101;p15"/>
            <p:cNvCxnSpPr>
              <a:stCxn id="102" idx="1"/>
            </p:cNvCxnSpPr>
            <p:nvPr/>
          </p:nvCxnSpPr>
          <p:spPr>
            <a:xfrm rot="10800000">
              <a:off x="3358913" y="3225858"/>
              <a:ext cx="2776200" cy="10608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02" name="Google Shape;10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35113" y="4104621"/>
              <a:ext cx="364075" cy="364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Supervised Learning</a:t>
            </a:r>
            <a:r>
              <a:rPr lang="en"/>
              <a:t> versus Policy Gradient</a:t>
            </a:r>
            <a:endParaRPr/>
          </a:p>
        </p:txBody>
      </p:sp>
      <p:grpSp>
        <p:nvGrpSpPr>
          <p:cNvPr id="582" name="Google Shape;582;p42"/>
          <p:cNvGrpSpPr/>
          <p:nvPr/>
        </p:nvGrpSpPr>
        <p:grpSpPr>
          <a:xfrm>
            <a:off x="271119" y="1870804"/>
            <a:ext cx="5306180" cy="1841829"/>
            <a:chOff x="125014" y="4131152"/>
            <a:chExt cx="6942535" cy="2409825"/>
          </a:xfrm>
        </p:grpSpPr>
        <p:pic>
          <p:nvPicPr>
            <p:cNvPr id="583" name="Google Shape;583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5014" y="4285735"/>
              <a:ext cx="2189481" cy="2100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p42"/>
            <p:cNvSpPr/>
            <p:nvPr/>
          </p:nvSpPr>
          <p:spPr>
            <a:xfrm>
              <a:off x="2311399" y="5259647"/>
              <a:ext cx="534669" cy="152400"/>
            </a:xfrm>
            <a:custGeom>
              <a:rect b="b" l="l" r="r" t="t"/>
              <a:pathLst>
                <a:path extrusionOk="0" h="152400" w="534669">
                  <a:moveTo>
                    <a:pt x="381806" y="101599"/>
                  </a:moveTo>
                  <a:lnTo>
                    <a:pt x="381806" y="152400"/>
                  </a:lnTo>
                  <a:lnTo>
                    <a:pt x="483406" y="101600"/>
                  </a:lnTo>
                  <a:lnTo>
                    <a:pt x="381806" y="101599"/>
                  </a:lnTo>
                  <a:close/>
                </a:path>
                <a:path extrusionOk="0" h="152400" w="534669">
                  <a:moveTo>
                    <a:pt x="381806" y="50799"/>
                  </a:moveTo>
                  <a:lnTo>
                    <a:pt x="381806" y="101599"/>
                  </a:lnTo>
                  <a:lnTo>
                    <a:pt x="407206" y="101600"/>
                  </a:lnTo>
                  <a:lnTo>
                    <a:pt x="407206" y="50800"/>
                  </a:lnTo>
                  <a:lnTo>
                    <a:pt x="381806" y="50799"/>
                  </a:lnTo>
                  <a:close/>
                </a:path>
                <a:path extrusionOk="0" h="152400" w="534669">
                  <a:moveTo>
                    <a:pt x="381806" y="0"/>
                  </a:moveTo>
                  <a:lnTo>
                    <a:pt x="381806" y="50799"/>
                  </a:lnTo>
                  <a:lnTo>
                    <a:pt x="407206" y="50800"/>
                  </a:lnTo>
                  <a:lnTo>
                    <a:pt x="407206" y="101600"/>
                  </a:lnTo>
                  <a:lnTo>
                    <a:pt x="483408" y="101598"/>
                  </a:lnTo>
                  <a:lnTo>
                    <a:pt x="534206" y="76200"/>
                  </a:lnTo>
                  <a:lnTo>
                    <a:pt x="381806" y="0"/>
                  </a:lnTo>
                  <a:close/>
                </a:path>
                <a:path extrusionOk="0" h="152400" w="534669">
                  <a:moveTo>
                    <a:pt x="0" y="50798"/>
                  </a:moveTo>
                  <a:lnTo>
                    <a:pt x="0" y="101598"/>
                  </a:lnTo>
                  <a:lnTo>
                    <a:pt x="381806" y="101599"/>
                  </a:lnTo>
                  <a:lnTo>
                    <a:pt x="381806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85" name="Google Shape;585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61814" y="4487567"/>
              <a:ext cx="3735066" cy="1657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42"/>
            <p:cNvSpPr/>
            <p:nvPr/>
          </p:nvSpPr>
          <p:spPr>
            <a:xfrm>
              <a:off x="2895599" y="4131152"/>
              <a:ext cx="4171950" cy="2409825"/>
            </a:xfrm>
            <a:custGeom>
              <a:rect b="b" l="l" r="r" t="t"/>
              <a:pathLst>
                <a:path extrusionOk="0" h="2409825" w="4171950">
                  <a:moveTo>
                    <a:pt x="0" y="0"/>
                  </a:moveTo>
                  <a:lnTo>
                    <a:pt x="4171454" y="0"/>
                  </a:lnTo>
                  <a:lnTo>
                    <a:pt x="4171454" y="2409390"/>
                  </a:lnTo>
                  <a:lnTo>
                    <a:pt x="0" y="240939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7" name="Google Shape;587;p42"/>
          <p:cNvSpPr txBox="1"/>
          <p:nvPr/>
        </p:nvSpPr>
        <p:spPr>
          <a:xfrm>
            <a:off x="7987360" y="2391259"/>
            <a:ext cx="767700" cy="325200"/>
          </a:xfrm>
          <a:prstGeom prst="rect">
            <a:avLst/>
          </a:prstGeom>
          <a:solidFill>
            <a:srgbClr val="DCDEE0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88" name="Google Shape;588;p42"/>
          <p:cNvGrpSpPr/>
          <p:nvPr/>
        </p:nvGrpSpPr>
        <p:grpSpPr>
          <a:xfrm>
            <a:off x="7529999" y="2294375"/>
            <a:ext cx="1682400" cy="891553"/>
            <a:chOff x="7529999" y="2294375"/>
            <a:chExt cx="1682400" cy="891553"/>
          </a:xfrm>
        </p:grpSpPr>
        <p:sp>
          <p:nvSpPr>
            <p:cNvPr id="589" name="Google Shape;589;p42"/>
            <p:cNvSpPr/>
            <p:nvPr/>
          </p:nvSpPr>
          <p:spPr>
            <a:xfrm>
              <a:off x="7872099" y="2294375"/>
              <a:ext cx="961520" cy="495443"/>
            </a:xfrm>
            <a:custGeom>
              <a:rect b="b" l="l" r="r" t="t"/>
              <a:pathLst>
                <a:path extrusionOk="0" h="962025" w="2388870">
                  <a:moveTo>
                    <a:pt x="0" y="0"/>
                  </a:moveTo>
                  <a:lnTo>
                    <a:pt x="2388712" y="0"/>
                  </a:lnTo>
                  <a:lnTo>
                    <a:pt x="2388712" y="961846"/>
                  </a:lnTo>
                  <a:lnTo>
                    <a:pt x="0" y="96184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63500">
              <a:solidFill>
                <a:srgbClr val="C825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0" name="Google Shape;590;p42"/>
            <p:cNvSpPr txBox="1"/>
            <p:nvPr/>
          </p:nvSpPr>
          <p:spPr>
            <a:xfrm>
              <a:off x="7529999" y="2865228"/>
              <a:ext cx="1682400" cy="3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C8250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Ground truth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91" name="Google Shape;591;p42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Deep Reinforcement Learning: Pong from Pixels</a:t>
            </a:r>
            <a:endParaRPr/>
          </a:p>
        </p:txBody>
      </p:sp>
      <p:grpSp>
        <p:nvGrpSpPr>
          <p:cNvPr id="592" name="Google Shape;592;p42"/>
          <p:cNvGrpSpPr/>
          <p:nvPr/>
        </p:nvGrpSpPr>
        <p:grpSpPr>
          <a:xfrm>
            <a:off x="1725526" y="2755150"/>
            <a:ext cx="5712782" cy="1512550"/>
            <a:chOff x="1725526" y="2755150"/>
            <a:chExt cx="5712782" cy="1512550"/>
          </a:xfrm>
        </p:grpSpPr>
        <p:grpSp>
          <p:nvGrpSpPr>
            <p:cNvPr id="593" name="Google Shape;593;p42"/>
            <p:cNvGrpSpPr/>
            <p:nvPr/>
          </p:nvGrpSpPr>
          <p:grpSpPr>
            <a:xfrm>
              <a:off x="5812996" y="3207887"/>
              <a:ext cx="1621869" cy="527231"/>
              <a:chOff x="7316862" y="5713850"/>
              <a:chExt cx="2543311" cy="826770"/>
            </a:xfrm>
          </p:grpSpPr>
          <p:sp>
            <p:nvSpPr>
              <p:cNvPr id="594" name="Google Shape;594;p42"/>
              <p:cNvSpPr/>
              <p:nvPr/>
            </p:nvSpPr>
            <p:spPr>
              <a:xfrm>
                <a:off x="7316862" y="5713850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2"/>
                    </a:lnTo>
                    <a:lnTo>
                      <a:pt x="0" y="8266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42"/>
              <p:cNvSpPr/>
              <p:nvPr/>
            </p:nvSpPr>
            <p:spPr>
              <a:xfrm>
                <a:off x="8590173" y="5713850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2"/>
                    </a:lnTo>
                    <a:lnTo>
                      <a:pt x="0" y="8266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6" name="Google Shape;596;p42"/>
            <p:cNvSpPr txBox="1"/>
            <p:nvPr/>
          </p:nvSpPr>
          <p:spPr>
            <a:xfrm>
              <a:off x="5821008" y="2755150"/>
              <a:ext cx="1617300" cy="9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75250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825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</a:t>
              </a: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radients</a:t>
              </a:r>
              <a:b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b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</a:t>
              </a:r>
              <a:r>
                <a:rPr b="1" lang="en" sz="20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1.0         0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7" name="Google Shape;597;p42"/>
            <p:cNvSpPr/>
            <p:nvPr/>
          </p:nvSpPr>
          <p:spPr>
            <a:xfrm flipH="1">
              <a:off x="2366139" y="4115300"/>
              <a:ext cx="3451762" cy="152400"/>
            </a:xfrm>
            <a:custGeom>
              <a:rect b="b" l="l" r="r" t="t"/>
              <a:pathLst>
                <a:path extrusionOk="0" h="152400" w="5269865">
                  <a:moveTo>
                    <a:pt x="5117394" y="101599"/>
                  </a:moveTo>
                  <a:lnTo>
                    <a:pt x="5117394" y="152400"/>
                  </a:lnTo>
                  <a:lnTo>
                    <a:pt x="5218994" y="101600"/>
                  </a:lnTo>
                  <a:lnTo>
                    <a:pt x="5117394" y="101599"/>
                  </a:lnTo>
                  <a:close/>
                </a:path>
                <a:path extrusionOk="0" h="152400" w="5269865">
                  <a:moveTo>
                    <a:pt x="5117394" y="50799"/>
                  </a:moveTo>
                  <a:lnTo>
                    <a:pt x="5117394" y="101599"/>
                  </a:lnTo>
                  <a:lnTo>
                    <a:pt x="5142794" y="101600"/>
                  </a:lnTo>
                  <a:lnTo>
                    <a:pt x="5142794" y="50800"/>
                  </a:lnTo>
                  <a:lnTo>
                    <a:pt x="5117394" y="50799"/>
                  </a:lnTo>
                  <a:close/>
                </a:path>
                <a:path extrusionOk="0" h="152400" w="5269865">
                  <a:moveTo>
                    <a:pt x="5117394" y="0"/>
                  </a:moveTo>
                  <a:lnTo>
                    <a:pt x="5117394" y="50799"/>
                  </a:lnTo>
                  <a:lnTo>
                    <a:pt x="5142794" y="50800"/>
                  </a:lnTo>
                  <a:lnTo>
                    <a:pt x="5142794" y="101600"/>
                  </a:lnTo>
                  <a:lnTo>
                    <a:pt x="5218997" y="101598"/>
                  </a:lnTo>
                  <a:lnTo>
                    <a:pt x="5269794" y="76200"/>
                  </a:lnTo>
                  <a:lnTo>
                    <a:pt x="5117394" y="0"/>
                  </a:lnTo>
                  <a:close/>
                </a:path>
                <a:path extrusionOk="0" h="152400" w="5269865">
                  <a:moveTo>
                    <a:pt x="0" y="50798"/>
                  </a:moveTo>
                  <a:lnTo>
                    <a:pt x="0" y="101598"/>
                  </a:lnTo>
                  <a:lnTo>
                    <a:pt x="5117394" y="101599"/>
                  </a:lnTo>
                  <a:lnTo>
                    <a:pt x="5117394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F5D32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2"/>
            <p:cNvSpPr txBox="1"/>
            <p:nvPr/>
          </p:nvSpPr>
          <p:spPr>
            <a:xfrm>
              <a:off x="1725526" y="3767772"/>
              <a:ext cx="4398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5D32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Backward</a:t>
              </a:r>
              <a:r>
                <a:rPr b="1" lang="en" sz="2400">
                  <a:solidFill>
                    <a:srgbClr val="F5D32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Pass</a:t>
              </a:r>
              <a:endParaRPr sz="2400">
                <a:solidFill>
                  <a:srgbClr val="F5D32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99" name="Google Shape;599;p42"/>
          <p:cNvGrpSpPr/>
          <p:nvPr/>
        </p:nvGrpSpPr>
        <p:grpSpPr>
          <a:xfrm>
            <a:off x="1075025" y="1329372"/>
            <a:ext cx="6371437" cy="1440464"/>
            <a:chOff x="1075025" y="1329372"/>
            <a:chExt cx="6371437" cy="1440464"/>
          </a:xfrm>
        </p:grpSpPr>
        <p:sp>
          <p:nvSpPr>
            <p:cNvPr id="600" name="Google Shape;600;p42"/>
            <p:cNvSpPr/>
            <p:nvPr/>
          </p:nvSpPr>
          <p:spPr>
            <a:xfrm>
              <a:off x="1075025" y="1676900"/>
              <a:ext cx="4742879" cy="152400"/>
            </a:xfrm>
            <a:custGeom>
              <a:rect b="b" l="l" r="r" t="t"/>
              <a:pathLst>
                <a:path extrusionOk="0" h="152400" w="5269865">
                  <a:moveTo>
                    <a:pt x="5117394" y="101599"/>
                  </a:moveTo>
                  <a:lnTo>
                    <a:pt x="5117394" y="152400"/>
                  </a:lnTo>
                  <a:lnTo>
                    <a:pt x="5218994" y="101600"/>
                  </a:lnTo>
                  <a:lnTo>
                    <a:pt x="5117394" y="101599"/>
                  </a:lnTo>
                  <a:close/>
                </a:path>
                <a:path extrusionOk="0" h="152400" w="5269865">
                  <a:moveTo>
                    <a:pt x="5117394" y="50799"/>
                  </a:moveTo>
                  <a:lnTo>
                    <a:pt x="5117394" y="101599"/>
                  </a:lnTo>
                  <a:lnTo>
                    <a:pt x="5142794" y="101600"/>
                  </a:lnTo>
                  <a:lnTo>
                    <a:pt x="5142794" y="50800"/>
                  </a:lnTo>
                  <a:lnTo>
                    <a:pt x="5117394" y="50799"/>
                  </a:lnTo>
                  <a:close/>
                </a:path>
                <a:path extrusionOk="0" h="152400" w="5269865">
                  <a:moveTo>
                    <a:pt x="5117394" y="0"/>
                  </a:moveTo>
                  <a:lnTo>
                    <a:pt x="5117394" y="50799"/>
                  </a:lnTo>
                  <a:lnTo>
                    <a:pt x="5142794" y="50800"/>
                  </a:lnTo>
                  <a:lnTo>
                    <a:pt x="5142794" y="101600"/>
                  </a:lnTo>
                  <a:lnTo>
                    <a:pt x="5218997" y="101598"/>
                  </a:lnTo>
                  <a:lnTo>
                    <a:pt x="5269794" y="76200"/>
                  </a:lnTo>
                  <a:lnTo>
                    <a:pt x="5117394" y="0"/>
                  </a:lnTo>
                  <a:close/>
                </a:path>
                <a:path extrusionOk="0" h="152400" w="5269865">
                  <a:moveTo>
                    <a:pt x="0" y="50798"/>
                  </a:moveTo>
                  <a:lnTo>
                    <a:pt x="0" y="101598"/>
                  </a:lnTo>
                  <a:lnTo>
                    <a:pt x="5117394" y="101599"/>
                  </a:lnTo>
                  <a:lnTo>
                    <a:pt x="5117394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04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2"/>
            <p:cNvSpPr txBox="1"/>
            <p:nvPr/>
          </p:nvSpPr>
          <p:spPr>
            <a:xfrm>
              <a:off x="1725526" y="1329372"/>
              <a:ext cx="4398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Forward Pass</a:t>
              </a:r>
              <a:endParaRPr sz="2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602" name="Google Shape;602;p42"/>
            <p:cNvGrpSpPr/>
            <p:nvPr/>
          </p:nvGrpSpPr>
          <p:grpSpPr>
            <a:xfrm>
              <a:off x="5824592" y="2242605"/>
              <a:ext cx="1621870" cy="527231"/>
              <a:chOff x="7335046" y="4371757"/>
              <a:chExt cx="2543312" cy="826770"/>
            </a:xfrm>
          </p:grpSpPr>
          <p:sp>
            <p:nvSpPr>
              <p:cNvPr id="603" name="Google Shape;603;p42"/>
              <p:cNvSpPr/>
              <p:nvPr/>
            </p:nvSpPr>
            <p:spPr>
              <a:xfrm>
                <a:off x="7335046" y="4371757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1"/>
                    </a:lnTo>
                    <a:lnTo>
                      <a:pt x="0" y="8266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42"/>
              <p:cNvSpPr/>
              <p:nvPr/>
            </p:nvSpPr>
            <p:spPr>
              <a:xfrm>
                <a:off x="8608358" y="4371757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1"/>
                    </a:lnTo>
                    <a:lnTo>
                      <a:pt x="0" y="8266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5" name="Google Shape;605;p42"/>
            <p:cNvSpPr txBox="1"/>
            <p:nvPr/>
          </p:nvSpPr>
          <p:spPr>
            <a:xfrm>
              <a:off x="5821008" y="1459750"/>
              <a:ext cx="1617300" cy="11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75250">
              <a:spAutoFit/>
            </a:bodyPr>
            <a:lstStyle/>
            <a:p>
              <a:pPr indent="0" lvl="0" marL="4762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log probabilities of actions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46378" rtl="0" algn="l">
                <a:lnSpc>
                  <a:spcPct val="100000"/>
                </a:lnSpc>
                <a:spcBef>
                  <a:spcPts val="192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-1.2	-0.36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06" name="Google Shape;606;p42"/>
          <p:cNvSpPr txBox="1"/>
          <p:nvPr/>
        </p:nvSpPr>
        <p:spPr>
          <a:xfrm>
            <a:off x="85475" y="4303925"/>
            <a:ext cx="582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Learn: </a:t>
            </a:r>
            <a:r>
              <a:rPr i="1" lang="en" sz="2200">
                <a:latin typeface="Helvetica Neue"/>
                <a:ea typeface="Helvetica Neue"/>
                <a:cs typeface="Helvetica Neue"/>
                <a:sym typeface="Helvetica Neue"/>
              </a:rPr>
              <a:t>𝝿: S → A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for 𝝿 parameterized by 𝝷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r>
              <a:rPr lang="en"/>
              <a:t> versus </a:t>
            </a:r>
            <a:r>
              <a:rPr b="1" lang="en"/>
              <a:t>Policy Gradient</a:t>
            </a:r>
            <a:endParaRPr b="1"/>
          </a:p>
        </p:txBody>
      </p:sp>
      <p:grpSp>
        <p:nvGrpSpPr>
          <p:cNvPr id="612" name="Google Shape;612;p43"/>
          <p:cNvGrpSpPr/>
          <p:nvPr/>
        </p:nvGrpSpPr>
        <p:grpSpPr>
          <a:xfrm>
            <a:off x="271119" y="1870804"/>
            <a:ext cx="5306180" cy="1841829"/>
            <a:chOff x="125014" y="4131152"/>
            <a:chExt cx="6942535" cy="2409825"/>
          </a:xfrm>
        </p:grpSpPr>
        <p:pic>
          <p:nvPicPr>
            <p:cNvPr id="613" name="Google Shape;613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5014" y="4285735"/>
              <a:ext cx="2189481" cy="2100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" name="Google Shape;614;p43"/>
            <p:cNvSpPr/>
            <p:nvPr/>
          </p:nvSpPr>
          <p:spPr>
            <a:xfrm>
              <a:off x="2311399" y="5259647"/>
              <a:ext cx="534669" cy="152400"/>
            </a:xfrm>
            <a:custGeom>
              <a:rect b="b" l="l" r="r" t="t"/>
              <a:pathLst>
                <a:path extrusionOk="0" h="152400" w="534669">
                  <a:moveTo>
                    <a:pt x="381806" y="101599"/>
                  </a:moveTo>
                  <a:lnTo>
                    <a:pt x="381806" y="152400"/>
                  </a:lnTo>
                  <a:lnTo>
                    <a:pt x="483406" y="101600"/>
                  </a:lnTo>
                  <a:lnTo>
                    <a:pt x="381806" y="101599"/>
                  </a:lnTo>
                  <a:close/>
                </a:path>
                <a:path extrusionOk="0" h="152400" w="534669">
                  <a:moveTo>
                    <a:pt x="381806" y="50799"/>
                  </a:moveTo>
                  <a:lnTo>
                    <a:pt x="381806" y="101599"/>
                  </a:lnTo>
                  <a:lnTo>
                    <a:pt x="407206" y="101600"/>
                  </a:lnTo>
                  <a:lnTo>
                    <a:pt x="407206" y="50800"/>
                  </a:lnTo>
                  <a:lnTo>
                    <a:pt x="381806" y="50799"/>
                  </a:lnTo>
                  <a:close/>
                </a:path>
                <a:path extrusionOk="0" h="152400" w="534669">
                  <a:moveTo>
                    <a:pt x="381806" y="0"/>
                  </a:moveTo>
                  <a:lnTo>
                    <a:pt x="381806" y="50799"/>
                  </a:lnTo>
                  <a:lnTo>
                    <a:pt x="407206" y="50800"/>
                  </a:lnTo>
                  <a:lnTo>
                    <a:pt x="407206" y="101600"/>
                  </a:lnTo>
                  <a:lnTo>
                    <a:pt x="483408" y="101598"/>
                  </a:lnTo>
                  <a:lnTo>
                    <a:pt x="534206" y="76200"/>
                  </a:lnTo>
                  <a:lnTo>
                    <a:pt x="381806" y="0"/>
                  </a:lnTo>
                  <a:close/>
                </a:path>
                <a:path extrusionOk="0" h="152400" w="534669">
                  <a:moveTo>
                    <a:pt x="0" y="50798"/>
                  </a:moveTo>
                  <a:lnTo>
                    <a:pt x="0" y="101598"/>
                  </a:lnTo>
                  <a:lnTo>
                    <a:pt x="381806" y="101599"/>
                  </a:lnTo>
                  <a:lnTo>
                    <a:pt x="381806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15" name="Google Shape;615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61814" y="4487567"/>
              <a:ext cx="3735066" cy="1657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6" name="Google Shape;616;p43"/>
            <p:cNvSpPr/>
            <p:nvPr/>
          </p:nvSpPr>
          <p:spPr>
            <a:xfrm>
              <a:off x="2895599" y="4131152"/>
              <a:ext cx="4171950" cy="2409825"/>
            </a:xfrm>
            <a:custGeom>
              <a:rect b="b" l="l" r="r" t="t"/>
              <a:pathLst>
                <a:path extrusionOk="0" h="2409825" w="4171950">
                  <a:moveTo>
                    <a:pt x="0" y="0"/>
                  </a:moveTo>
                  <a:lnTo>
                    <a:pt x="4171454" y="0"/>
                  </a:lnTo>
                  <a:lnTo>
                    <a:pt x="4171454" y="2409390"/>
                  </a:lnTo>
                  <a:lnTo>
                    <a:pt x="0" y="240939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7" name="Google Shape;617;p43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Deep Reinforcement Learning: Pong from Pixels</a:t>
            </a:r>
            <a:endParaRPr/>
          </a:p>
        </p:txBody>
      </p:sp>
      <p:grpSp>
        <p:nvGrpSpPr>
          <p:cNvPr id="618" name="Google Shape;618;p43"/>
          <p:cNvGrpSpPr/>
          <p:nvPr/>
        </p:nvGrpSpPr>
        <p:grpSpPr>
          <a:xfrm>
            <a:off x="1725526" y="2755150"/>
            <a:ext cx="5712782" cy="1512550"/>
            <a:chOff x="1725526" y="2755150"/>
            <a:chExt cx="5712782" cy="1512550"/>
          </a:xfrm>
        </p:grpSpPr>
        <p:grpSp>
          <p:nvGrpSpPr>
            <p:cNvPr id="619" name="Google Shape;619;p43"/>
            <p:cNvGrpSpPr/>
            <p:nvPr/>
          </p:nvGrpSpPr>
          <p:grpSpPr>
            <a:xfrm>
              <a:off x="5812996" y="3207887"/>
              <a:ext cx="1621869" cy="527231"/>
              <a:chOff x="7316862" y="5713850"/>
              <a:chExt cx="2543311" cy="826770"/>
            </a:xfrm>
          </p:grpSpPr>
          <p:sp>
            <p:nvSpPr>
              <p:cNvPr id="620" name="Google Shape;620;p43"/>
              <p:cNvSpPr/>
              <p:nvPr/>
            </p:nvSpPr>
            <p:spPr>
              <a:xfrm>
                <a:off x="7316862" y="5713850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2"/>
                    </a:lnTo>
                    <a:lnTo>
                      <a:pt x="0" y="8266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43"/>
              <p:cNvSpPr/>
              <p:nvPr/>
            </p:nvSpPr>
            <p:spPr>
              <a:xfrm>
                <a:off x="8590173" y="5713850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2"/>
                    </a:lnTo>
                    <a:lnTo>
                      <a:pt x="0" y="8266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2" name="Google Shape;622;p43"/>
            <p:cNvSpPr txBox="1"/>
            <p:nvPr/>
          </p:nvSpPr>
          <p:spPr>
            <a:xfrm>
              <a:off x="5821008" y="2755150"/>
              <a:ext cx="1617300" cy="9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75250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825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Gradients</a:t>
              </a:r>
              <a:b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b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</a:t>
              </a:r>
              <a:r>
                <a:rPr b="1" lang="en" sz="20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</a:t>
              </a:r>
              <a:r>
                <a:rPr b="1" lang="en" sz="20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       -1.0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3" name="Google Shape;623;p43"/>
            <p:cNvSpPr/>
            <p:nvPr/>
          </p:nvSpPr>
          <p:spPr>
            <a:xfrm flipH="1">
              <a:off x="2366139" y="4115300"/>
              <a:ext cx="3451762" cy="152400"/>
            </a:xfrm>
            <a:custGeom>
              <a:rect b="b" l="l" r="r" t="t"/>
              <a:pathLst>
                <a:path extrusionOk="0" h="152400" w="5269865">
                  <a:moveTo>
                    <a:pt x="5117394" y="101599"/>
                  </a:moveTo>
                  <a:lnTo>
                    <a:pt x="5117394" y="152400"/>
                  </a:lnTo>
                  <a:lnTo>
                    <a:pt x="5218994" y="101600"/>
                  </a:lnTo>
                  <a:lnTo>
                    <a:pt x="5117394" y="101599"/>
                  </a:lnTo>
                  <a:close/>
                </a:path>
                <a:path extrusionOk="0" h="152400" w="5269865">
                  <a:moveTo>
                    <a:pt x="5117394" y="50799"/>
                  </a:moveTo>
                  <a:lnTo>
                    <a:pt x="5117394" y="101599"/>
                  </a:lnTo>
                  <a:lnTo>
                    <a:pt x="5142794" y="101600"/>
                  </a:lnTo>
                  <a:lnTo>
                    <a:pt x="5142794" y="50800"/>
                  </a:lnTo>
                  <a:lnTo>
                    <a:pt x="5117394" y="50799"/>
                  </a:lnTo>
                  <a:close/>
                </a:path>
                <a:path extrusionOk="0" h="152400" w="5269865">
                  <a:moveTo>
                    <a:pt x="5117394" y="0"/>
                  </a:moveTo>
                  <a:lnTo>
                    <a:pt x="5117394" y="50799"/>
                  </a:lnTo>
                  <a:lnTo>
                    <a:pt x="5142794" y="50800"/>
                  </a:lnTo>
                  <a:lnTo>
                    <a:pt x="5142794" y="101600"/>
                  </a:lnTo>
                  <a:lnTo>
                    <a:pt x="5218997" y="101598"/>
                  </a:lnTo>
                  <a:lnTo>
                    <a:pt x="5269794" y="76200"/>
                  </a:lnTo>
                  <a:lnTo>
                    <a:pt x="5117394" y="0"/>
                  </a:lnTo>
                  <a:close/>
                </a:path>
                <a:path extrusionOk="0" h="152400" w="5269865">
                  <a:moveTo>
                    <a:pt x="0" y="50798"/>
                  </a:moveTo>
                  <a:lnTo>
                    <a:pt x="0" y="101598"/>
                  </a:lnTo>
                  <a:lnTo>
                    <a:pt x="5117394" y="101599"/>
                  </a:lnTo>
                  <a:lnTo>
                    <a:pt x="5117394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F5D32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3"/>
            <p:cNvSpPr txBox="1"/>
            <p:nvPr/>
          </p:nvSpPr>
          <p:spPr>
            <a:xfrm>
              <a:off x="1725526" y="3767772"/>
              <a:ext cx="4398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5D32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Backward Pass</a:t>
              </a:r>
              <a:endParaRPr sz="2400">
                <a:solidFill>
                  <a:srgbClr val="F5D32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25" name="Google Shape;625;p43"/>
          <p:cNvGrpSpPr/>
          <p:nvPr/>
        </p:nvGrpSpPr>
        <p:grpSpPr>
          <a:xfrm>
            <a:off x="1075025" y="1329372"/>
            <a:ext cx="6371437" cy="1440464"/>
            <a:chOff x="1075025" y="1329372"/>
            <a:chExt cx="6371437" cy="1440464"/>
          </a:xfrm>
        </p:grpSpPr>
        <p:sp>
          <p:nvSpPr>
            <p:cNvPr id="626" name="Google Shape;626;p43"/>
            <p:cNvSpPr/>
            <p:nvPr/>
          </p:nvSpPr>
          <p:spPr>
            <a:xfrm>
              <a:off x="1075025" y="1676900"/>
              <a:ext cx="4742879" cy="152400"/>
            </a:xfrm>
            <a:custGeom>
              <a:rect b="b" l="l" r="r" t="t"/>
              <a:pathLst>
                <a:path extrusionOk="0" h="152400" w="5269865">
                  <a:moveTo>
                    <a:pt x="5117394" y="101599"/>
                  </a:moveTo>
                  <a:lnTo>
                    <a:pt x="5117394" y="152400"/>
                  </a:lnTo>
                  <a:lnTo>
                    <a:pt x="5218994" y="101600"/>
                  </a:lnTo>
                  <a:lnTo>
                    <a:pt x="5117394" y="101599"/>
                  </a:lnTo>
                  <a:close/>
                </a:path>
                <a:path extrusionOk="0" h="152400" w="5269865">
                  <a:moveTo>
                    <a:pt x="5117394" y="50799"/>
                  </a:moveTo>
                  <a:lnTo>
                    <a:pt x="5117394" y="101599"/>
                  </a:lnTo>
                  <a:lnTo>
                    <a:pt x="5142794" y="101600"/>
                  </a:lnTo>
                  <a:lnTo>
                    <a:pt x="5142794" y="50800"/>
                  </a:lnTo>
                  <a:lnTo>
                    <a:pt x="5117394" y="50799"/>
                  </a:lnTo>
                  <a:close/>
                </a:path>
                <a:path extrusionOk="0" h="152400" w="5269865">
                  <a:moveTo>
                    <a:pt x="5117394" y="0"/>
                  </a:moveTo>
                  <a:lnTo>
                    <a:pt x="5117394" y="50799"/>
                  </a:lnTo>
                  <a:lnTo>
                    <a:pt x="5142794" y="50800"/>
                  </a:lnTo>
                  <a:lnTo>
                    <a:pt x="5142794" y="101600"/>
                  </a:lnTo>
                  <a:lnTo>
                    <a:pt x="5218997" y="101598"/>
                  </a:lnTo>
                  <a:lnTo>
                    <a:pt x="5269794" y="76200"/>
                  </a:lnTo>
                  <a:lnTo>
                    <a:pt x="5117394" y="0"/>
                  </a:lnTo>
                  <a:close/>
                </a:path>
                <a:path extrusionOk="0" h="152400" w="5269865">
                  <a:moveTo>
                    <a:pt x="0" y="50798"/>
                  </a:moveTo>
                  <a:lnTo>
                    <a:pt x="0" y="101598"/>
                  </a:lnTo>
                  <a:lnTo>
                    <a:pt x="5117394" y="101599"/>
                  </a:lnTo>
                  <a:lnTo>
                    <a:pt x="5117394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04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3"/>
            <p:cNvSpPr txBox="1"/>
            <p:nvPr/>
          </p:nvSpPr>
          <p:spPr>
            <a:xfrm>
              <a:off x="1725526" y="1329372"/>
              <a:ext cx="4398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Forward Pass</a:t>
              </a:r>
              <a:endParaRPr sz="2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628" name="Google Shape;628;p43"/>
            <p:cNvGrpSpPr/>
            <p:nvPr/>
          </p:nvGrpSpPr>
          <p:grpSpPr>
            <a:xfrm>
              <a:off x="5824592" y="2242605"/>
              <a:ext cx="1621870" cy="527231"/>
              <a:chOff x="7335046" y="4371757"/>
              <a:chExt cx="2543312" cy="826770"/>
            </a:xfrm>
          </p:grpSpPr>
          <p:sp>
            <p:nvSpPr>
              <p:cNvPr id="629" name="Google Shape;629;p43"/>
              <p:cNvSpPr/>
              <p:nvPr/>
            </p:nvSpPr>
            <p:spPr>
              <a:xfrm>
                <a:off x="7335046" y="4371757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1"/>
                    </a:lnTo>
                    <a:lnTo>
                      <a:pt x="0" y="8266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43"/>
              <p:cNvSpPr/>
              <p:nvPr/>
            </p:nvSpPr>
            <p:spPr>
              <a:xfrm>
                <a:off x="8608358" y="4371757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1"/>
                    </a:lnTo>
                    <a:lnTo>
                      <a:pt x="0" y="8266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1" name="Google Shape;631;p43"/>
            <p:cNvSpPr txBox="1"/>
            <p:nvPr/>
          </p:nvSpPr>
          <p:spPr>
            <a:xfrm>
              <a:off x="5821008" y="1459750"/>
              <a:ext cx="1617300" cy="11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75250">
              <a:spAutoFit/>
            </a:bodyPr>
            <a:lstStyle/>
            <a:p>
              <a:pPr indent="0" lvl="0" marL="4762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log probabilities of actions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46378" rtl="0" algn="l">
                <a:lnSpc>
                  <a:spcPct val="100000"/>
                </a:lnSpc>
                <a:spcBef>
                  <a:spcPts val="192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-1.2	-0.36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32" name="Google Shape;632;p43"/>
          <p:cNvGrpSpPr/>
          <p:nvPr/>
        </p:nvGrpSpPr>
        <p:grpSpPr>
          <a:xfrm>
            <a:off x="7438308" y="1553050"/>
            <a:ext cx="1316741" cy="503100"/>
            <a:chOff x="7438308" y="1553050"/>
            <a:chExt cx="1316741" cy="503100"/>
          </a:xfrm>
        </p:grpSpPr>
        <p:sp>
          <p:nvSpPr>
            <p:cNvPr id="633" name="Google Shape;633;p43"/>
            <p:cNvSpPr txBox="1"/>
            <p:nvPr/>
          </p:nvSpPr>
          <p:spPr>
            <a:xfrm>
              <a:off x="7915049" y="1553050"/>
              <a:ext cx="840000" cy="479100"/>
            </a:xfrm>
            <a:prstGeom prst="rect">
              <a:avLst/>
            </a:prstGeom>
            <a:solidFill>
              <a:srgbClr val="D9EAD3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17125">
              <a:spAutoFit/>
            </a:bodyPr>
            <a:lstStyle/>
            <a:p>
              <a:pPr indent="0" lvl="0" marL="635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Sampled Action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34" name="Google Shape;634;p43"/>
            <p:cNvCxnSpPr>
              <a:stCxn id="631" idx="3"/>
              <a:endCxn id="633" idx="1"/>
            </p:cNvCxnSpPr>
            <p:nvPr/>
          </p:nvCxnSpPr>
          <p:spPr>
            <a:xfrm flipH="1" rot="10800000">
              <a:off x="7438308" y="1792450"/>
              <a:ext cx="476700" cy="263700"/>
            </a:xfrm>
            <a:prstGeom prst="straightConnector1">
              <a:avLst/>
            </a:prstGeom>
            <a:noFill/>
            <a:ln cap="flat" cmpd="sng" w="3810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35" name="Google Shape;635;p43"/>
          <p:cNvGrpSpPr/>
          <p:nvPr/>
        </p:nvGrpSpPr>
        <p:grpSpPr>
          <a:xfrm>
            <a:off x="7987360" y="2032150"/>
            <a:ext cx="767700" cy="684309"/>
            <a:chOff x="7987360" y="2032150"/>
            <a:chExt cx="767700" cy="684309"/>
          </a:xfrm>
        </p:grpSpPr>
        <p:sp>
          <p:nvSpPr>
            <p:cNvPr id="636" name="Google Shape;636;p43"/>
            <p:cNvSpPr txBox="1"/>
            <p:nvPr/>
          </p:nvSpPr>
          <p:spPr>
            <a:xfrm>
              <a:off x="7987360" y="2391259"/>
              <a:ext cx="767700" cy="325200"/>
            </a:xfrm>
            <a:prstGeom prst="rect">
              <a:avLst/>
            </a:prstGeom>
            <a:solidFill>
              <a:srgbClr val="DCDEE0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17125">
              <a:spAutoFit/>
            </a:bodyPr>
            <a:lstStyle/>
            <a:p>
              <a:pPr indent="0" lvl="0" marL="635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Helvetica Neue"/>
                  <a:ea typeface="Helvetica Neue"/>
                  <a:cs typeface="Helvetica Neue"/>
                  <a:sym typeface="Helvetica Neue"/>
                </a:rPr>
                <a:t>Loss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37" name="Google Shape;637;p43"/>
            <p:cNvCxnSpPr>
              <a:stCxn id="633" idx="2"/>
              <a:endCxn id="636" idx="0"/>
            </p:cNvCxnSpPr>
            <p:nvPr/>
          </p:nvCxnSpPr>
          <p:spPr>
            <a:xfrm>
              <a:off x="8335049" y="2032150"/>
              <a:ext cx="36300" cy="359100"/>
            </a:xfrm>
            <a:prstGeom prst="straightConnector1">
              <a:avLst/>
            </a:prstGeom>
            <a:noFill/>
            <a:ln cap="flat" cmpd="sng" w="3810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38" name="Google Shape;638;p43"/>
          <p:cNvSpPr txBox="1"/>
          <p:nvPr/>
        </p:nvSpPr>
        <p:spPr>
          <a:xfrm>
            <a:off x="5746451" y="4374425"/>
            <a:ext cx="3251400" cy="382200"/>
          </a:xfrm>
          <a:prstGeom prst="rect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Helvetica Neue"/>
                <a:ea typeface="Helvetica Neue"/>
                <a:cs typeface="Helvetica Neue"/>
                <a:sym typeface="Helvetica Neue"/>
              </a:rPr>
              <a:t>Eventual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Reward= -1.0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9" name="Google Shape;639;p43"/>
          <p:cNvSpPr txBox="1"/>
          <p:nvPr/>
        </p:nvSpPr>
        <p:spPr>
          <a:xfrm>
            <a:off x="85475" y="4303925"/>
            <a:ext cx="582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Learn: </a:t>
            </a:r>
            <a:r>
              <a:rPr i="1" lang="en" sz="2200">
                <a:latin typeface="Helvetica Neue"/>
                <a:ea typeface="Helvetica Neue"/>
                <a:cs typeface="Helvetica Neue"/>
                <a:sym typeface="Helvetica Neue"/>
              </a:rPr>
              <a:t>𝝿: S → A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for 𝝿 parameterized by 𝝷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Gradient</a:t>
            </a:r>
            <a:endParaRPr/>
          </a:p>
        </p:txBody>
      </p:sp>
      <p:sp>
        <p:nvSpPr>
          <p:cNvPr id="645" name="Google Shape;645;p44"/>
          <p:cNvSpPr txBox="1"/>
          <p:nvPr>
            <p:ph idx="1" type="body"/>
          </p:nvPr>
        </p:nvSpPr>
        <p:spPr>
          <a:xfrm>
            <a:off x="311700" y="1152475"/>
            <a:ext cx="8625900" cy="22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Given a (possibly random) policy, run it for several iterations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See what sticks!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Upweight </a:t>
            </a:r>
            <a:r>
              <a:rPr i="1" lang="en"/>
              <a:t>(state, action) </a:t>
            </a:r>
            <a:r>
              <a:rPr lang="en"/>
              <a:t>transitions that lead to high eventual reward, downweight others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Policy Gradients</a:t>
            </a:r>
            <a:endParaRPr/>
          </a:p>
        </p:txBody>
      </p:sp>
      <p:sp>
        <p:nvSpPr>
          <p:cNvPr id="646" name="Google Shape;646;p44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Deep Reinforcement Learning: Pong from Pixels</a:t>
            </a:r>
            <a:endParaRPr/>
          </a:p>
        </p:txBody>
      </p:sp>
      <p:pic>
        <p:nvPicPr>
          <p:cNvPr id="647" name="Google Shape;647;p44"/>
          <p:cNvPicPr preferRelativeResize="0"/>
          <p:nvPr/>
        </p:nvPicPr>
        <p:blipFill rotWithShape="1">
          <a:blip r:embed="rId4">
            <a:alphaModFix/>
          </a:blip>
          <a:srcRect b="76069" l="0" r="0" t="0"/>
          <a:stretch/>
        </p:blipFill>
        <p:spPr>
          <a:xfrm>
            <a:off x="1138700" y="3298199"/>
            <a:ext cx="6180776" cy="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4"/>
          <p:cNvPicPr preferRelativeResize="0"/>
          <p:nvPr/>
        </p:nvPicPr>
        <p:blipFill rotWithShape="1">
          <a:blip r:embed="rId4">
            <a:alphaModFix/>
          </a:blip>
          <a:srcRect b="48084" l="0" r="0" t="23930"/>
          <a:stretch/>
        </p:blipFill>
        <p:spPr>
          <a:xfrm>
            <a:off x="1138700" y="3631825"/>
            <a:ext cx="6180776" cy="3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4"/>
          <p:cNvPicPr preferRelativeResize="0"/>
          <p:nvPr/>
        </p:nvPicPr>
        <p:blipFill rotWithShape="1">
          <a:blip r:embed="rId4">
            <a:alphaModFix/>
          </a:blip>
          <a:srcRect b="20096" l="0" r="0" t="51917"/>
          <a:stretch/>
        </p:blipFill>
        <p:spPr>
          <a:xfrm>
            <a:off x="1138700" y="4021975"/>
            <a:ext cx="6180776" cy="3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4"/>
          <p:cNvPicPr preferRelativeResize="0"/>
          <p:nvPr/>
        </p:nvPicPr>
        <p:blipFill rotWithShape="1">
          <a:blip r:embed="rId4">
            <a:alphaModFix/>
          </a:blip>
          <a:srcRect b="0" l="0" r="0" t="79901"/>
          <a:stretch/>
        </p:blipFill>
        <p:spPr>
          <a:xfrm>
            <a:off x="1138700" y="4412124"/>
            <a:ext cx="6180776" cy="2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Gradient</a:t>
            </a:r>
            <a:endParaRPr/>
          </a:p>
        </p:txBody>
      </p:sp>
      <p:sp>
        <p:nvSpPr>
          <p:cNvPr id="656" name="Google Shape;656;p45"/>
          <p:cNvSpPr txBox="1"/>
          <p:nvPr>
            <p:ph idx="1" type="body"/>
          </p:nvPr>
        </p:nvSpPr>
        <p:spPr>
          <a:xfrm>
            <a:off x="311700" y="1152475"/>
            <a:ext cx="36672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Objective to optimize:</a:t>
            </a:r>
            <a:endParaRPr/>
          </a:p>
        </p:txBody>
      </p:sp>
      <p:pic>
        <p:nvPicPr>
          <p:cNvPr id="657" name="Google Shape;65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4000" y="1152476"/>
            <a:ext cx="3893400" cy="4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45"/>
          <p:cNvSpPr txBox="1"/>
          <p:nvPr>
            <p:ph idx="1" type="body"/>
          </p:nvPr>
        </p:nvSpPr>
        <p:spPr>
          <a:xfrm>
            <a:off x="311700" y="1685875"/>
            <a:ext cx="22407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Trajectory:</a:t>
            </a:r>
            <a:endParaRPr/>
          </a:p>
        </p:txBody>
      </p:sp>
      <p:pic>
        <p:nvPicPr>
          <p:cNvPr id="659" name="Google Shape;65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4000" y="1786675"/>
            <a:ext cx="3240250" cy="3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5"/>
          <p:cNvSpPr txBox="1"/>
          <p:nvPr>
            <p:ph idx="1" type="body"/>
          </p:nvPr>
        </p:nvSpPr>
        <p:spPr>
          <a:xfrm>
            <a:off x="311700" y="2295475"/>
            <a:ext cx="8520600" cy="18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Policy Gradient Theorem: 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The derivative of the expected reward is the expectation of the product of the reward and gradient of the log of the policy </a:t>
            </a:r>
            <a:r>
              <a:rPr lang="en"/>
              <a:t>𝝿</a:t>
            </a:r>
            <a:r>
              <a:rPr baseline="-25000" lang="en"/>
              <a:t>θ</a:t>
            </a:r>
            <a:r>
              <a:rPr lang="en"/>
              <a:t>​.</a:t>
            </a:r>
            <a:endParaRPr/>
          </a:p>
        </p:txBody>
      </p:sp>
      <p:pic>
        <p:nvPicPr>
          <p:cNvPr id="661" name="Google Shape;661;p45"/>
          <p:cNvPicPr preferRelativeResize="0"/>
          <p:nvPr/>
        </p:nvPicPr>
        <p:blipFill rotWithShape="1">
          <a:blip r:embed="rId5">
            <a:alphaModFix/>
          </a:blip>
          <a:srcRect b="80010" l="0" r="43365" t="0"/>
          <a:stretch/>
        </p:blipFill>
        <p:spPr>
          <a:xfrm>
            <a:off x="2524475" y="3778800"/>
            <a:ext cx="6180076" cy="90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5"/>
          <p:cNvPicPr preferRelativeResize="0"/>
          <p:nvPr/>
        </p:nvPicPr>
        <p:blipFill rotWithShape="1">
          <a:blip r:embed="rId5">
            <a:alphaModFix/>
          </a:blip>
          <a:srcRect b="0" l="11023" r="43368" t="87385"/>
          <a:stretch/>
        </p:blipFill>
        <p:spPr>
          <a:xfrm>
            <a:off x="3752150" y="4387375"/>
            <a:ext cx="497692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Gradient</a:t>
            </a:r>
            <a:endParaRPr/>
          </a:p>
        </p:txBody>
      </p:sp>
      <p:grpSp>
        <p:nvGrpSpPr>
          <p:cNvPr id="668" name="Google Shape;668;p46"/>
          <p:cNvGrpSpPr/>
          <p:nvPr/>
        </p:nvGrpSpPr>
        <p:grpSpPr>
          <a:xfrm>
            <a:off x="5512274" y="1266562"/>
            <a:ext cx="3580278" cy="2205089"/>
            <a:chOff x="5512274" y="1266562"/>
            <a:chExt cx="3580278" cy="2205089"/>
          </a:xfrm>
        </p:grpSpPr>
        <p:pic>
          <p:nvPicPr>
            <p:cNvPr id="669" name="Google Shape;669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76445" y="1766763"/>
              <a:ext cx="1000542" cy="1000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12274" y="1266561"/>
              <a:ext cx="2666010" cy="665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46"/>
            <p:cNvSpPr txBox="1"/>
            <p:nvPr/>
          </p:nvSpPr>
          <p:spPr>
            <a:xfrm>
              <a:off x="5911352" y="2633450"/>
              <a:ext cx="31812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27300">
              <a:spAutoFit/>
            </a:bodyPr>
            <a:lstStyle/>
            <a:p>
              <a:pPr indent="-215900" lvl="0" marL="228600" marR="5080" rtl="0" algn="l">
                <a:lnSpc>
                  <a:spcPct val="119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C8250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Gradient direction</a:t>
              </a:r>
              <a:br>
                <a:rPr b="1" lang="en" sz="2400">
                  <a:solidFill>
                    <a:srgbClr val="C8250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b="1" lang="en" sz="2400">
                  <a:solidFill>
                    <a:srgbClr val="C8250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(Scoring function)</a:t>
              </a:r>
              <a:endParaRPr sz="2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72" name="Google Shape;672;p46"/>
          <p:cNvGrpSpPr/>
          <p:nvPr/>
        </p:nvGrpSpPr>
        <p:grpSpPr>
          <a:xfrm>
            <a:off x="1771162" y="1266562"/>
            <a:ext cx="3767294" cy="1672885"/>
            <a:chOff x="1771162" y="1266561"/>
            <a:chExt cx="3767294" cy="1672885"/>
          </a:xfrm>
        </p:grpSpPr>
        <p:pic>
          <p:nvPicPr>
            <p:cNvPr id="673" name="Google Shape;673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97230" y="1266561"/>
              <a:ext cx="941226" cy="665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4" name="Google Shape;674;p46"/>
            <p:cNvSpPr txBox="1"/>
            <p:nvPr/>
          </p:nvSpPr>
          <p:spPr>
            <a:xfrm>
              <a:off x="1771162" y="2557247"/>
              <a:ext cx="30213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365C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Learning step</a:t>
              </a:r>
              <a:endParaRPr sz="2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675" name="Google Shape;675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72883" y="1743321"/>
              <a:ext cx="1798328" cy="10031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6" name="Google Shape;676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72883" y="1743321"/>
            <a:ext cx="1771315" cy="71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99893" y="2026753"/>
            <a:ext cx="1771315" cy="71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3150" y="1346707"/>
            <a:ext cx="7442200" cy="52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 Network with </a:t>
            </a:r>
            <a:r>
              <a:rPr lang="en"/>
              <a:t>Policy Gradient</a:t>
            </a:r>
            <a:endParaRPr/>
          </a:p>
        </p:txBody>
      </p:sp>
      <p:sp>
        <p:nvSpPr>
          <p:cNvPr id="684" name="Google Shape;684;p47"/>
          <p:cNvSpPr txBox="1"/>
          <p:nvPr>
            <p:ph idx="1" type="body"/>
          </p:nvPr>
        </p:nvSpPr>
        <p:spPr>
          <a:xfrm>
            <a:off x="311700" y="1152475"/>
            <a:ext cx="8625900" cy="3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Monte-Carlo Policy Gradient (REINFORCE algorithm)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Upshot: 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1) Initialize a (possibly random) policy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2) Generate sample trajectories &lt;(s, a, r)&gt;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3) Update reward estimates at each timestep based on </a:t>
            </a:r>
            <a:r>
              <a:rPr lang="en"/>
              <a:t>discounted</a:t>
            </a:r>
            <a:r>
              <a:rPr lang="en"/>
              <a:t> reward from eventual result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4) Improve the policy by updating the parameters based on discounted rewards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Training a Network with Policy Gradient (REINFORCE)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61" y="1170131"/>
            <a:ext cx="4772098" cy="109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1320" y="1800723"/>
            <a:ext cx="1561343" cy="510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324" y="4185275"/>
            <a:ext cx="4213624" cy="702275"/>
          </a:xfrm>
          <a:prstGeom prst="rect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3" name="Google Shape;693;p48"/>
          <p:cNvSpPr txBox="1"/>
          <p:nvPr/>
        </p:nvSpPr>
        <p:spPr>
          <a:xfrm>
            <a:off x="5172350" y="4154962"/>
            <a:ext cx="3799800" cy="831300"/>
          </a:xfrm>
          <a:prstGeom prst="rect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Note that our estimate is now independent of the true state transition function that we can’t observe directly!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94" name="Google Shape;694;p48"/>
          <p:cNvGrpSpPr/>
          <p:nvPr/>
        </p:nvGrpSpPr>
        <p:grpSpPr>
          <a:xfrm>
            <a:off x="77350" y="2406325"/>
            <a:ext cx="8851800" cy="703900"/>
            <a:chOff x="77350" y="2406325"/>
            <a:chExt cx="8851800" cy="703900"/>
          </a:xfrm>
        </p:grpSpPr>
        <p:grpSp>
          <p:nvGrpSpPr>
            <p:cNvPr id="695" name="Google Shape;695;p48"/>
            <p:cNvGrpSpPr/>
            <p:nvPr/>
          </p:nvGrpSpPr>
          <p:grpSpPr>
            <a:xfrm>
              <a:off x="88232" y="2494625"/>
              <a:ext cx="8340668" cy="615600"/>
              <a:chOff x="88232" y="2494625"/>
              <a:chExt cx="8340668" cy="615600"/>
            </a:xfrm>
          </p:grpSpPr>
          <p:pic>
            <p:nvPicPr>
              <p:cNvPr id="696" name="Google Shape;696;p4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8232" y="2515152"/>
                <a:ext cx="4772490" cy="572700"/>
              </a:xfrm>
              <a:prstGeom prst="rect">
                <a:avLst/>
              </a:prstGeom>
              <a:noFill/>
              <a:ln cap="flat" cmpd="sng" w="9525">
                <a:solidFill>
                  <a:srgbClr val="F4CCCC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697" name="Google Shape;697;p48"/>
              <p:cNvSpPr txBox="1"/>
              <p:nvPr/>
            </p:nvSpPr>
            <p:spPr>
              <a:xfrm>
                <a:off x="5006200" y="2494625"/>
                <a:ext cx="3422700" cy="615600"/>
              </a:xfrm>
              <a:prstGeom prst="rect">
                <a:avLst/>
              </a:prstGeom>
              <a:noFill/>
              <a:ln cap="flat" cmpd="sng" w="9525">
                <a:solidFill>
                  <a:srgbClr val="F4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Helvetica Neue"/>
                    <a:ea typeface="Helvetica Neue"/>
                    <a:cs typeface="Helvetica Neue"/>
                    <a:sym typeface="Helvetica Neue"/>
                  </a:rPr>
                  <a:t>Write out the probability of the observed trajectory under the current policy</a:t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cxnSp>
          <p:nvCxnSpPr>
            <p:cNvPr id="698" name="Google Shape;698;p48"/>
            <p:cNvCxnSpPr/>
            <p:nvPr/>
          </p:nvCxnSpPr>
          <p:spPr>
            <a:xfrm>
              <a:off x="77350" y="2406325"/>
              <a:ext cx="8851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99" name="Google Shape;699;p48"/>
          <p:cNvGrpSpPr/>
          <p:nvPr/>
        </p:nvGrpSpPr>
        <p:grpSpPr>
          <a:xfrm>
            <a:off x="77350" y="3205630"/>
            <a:ext cx="8851800" cy="724695"/>
            <a:chOff x="77350" y="3205630"/>
            <a:chExt cx="8851800" cy="724695"/>
          </a:xfrm>
        </p:grpSpPr>
        <p:pic>
          <p:nvPicPr>
            <p:cNvPr id="700" name="Google Shape;700;p4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8226" y="3249725"/>
              <a:ext cx="3512573" cy="572700"/>
            </a:xfrm>
            <a:prstGeom prst="rect">
              <a:avLst/>
            </a:prstGeom>
            <a:noFill/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01" name="Google Shape;701;p48"/>
            <p:cNvSpPr txBox="1"/>
            <p:nvPr/>
          </p:nvSpPr>
          <p:spPr>
            <a:xfrm>
              <a:off x="3689025" y="3205630"/>
              <a:ext cx="3003900" cy="615600"/>
            </a:xfrm>
            <a:prstGeom prst="rect">
              <a:avLst/>
            </a:prstGeom>
            <a:noFill/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Differentiate with respect to policy parameters to get gradient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02" name="Google Shape;702;p48"/>
            <p:cNvCxnSpPr/>
            <p:nvPr/>
          </p:nvCxnSpPr>
          <p:spPr>
            <a:xfrm>
              <a:off x="77350" y="3930325"/>
              <a:ext cx="8851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 Network with Policy Gradient (REINFORCE)</a:t>
            </a:r>
            <a:endParaRPr/>
          </a:p>
        </p:txBody>
      </p:sp>
      <p:grpSp>
        <p:nvGrpSpPr>
          <p:cNvPr id="708" name="Google Shape;708;p49"/>
          <p:cNvGrpSpPr/>
          <p:nvPr/>
        </p:nvGrpSpPr>
        <p:grpSpPr>
          <a:xfrm>
            <a:off x="271119" y="1870804"/>
            <a:ext cx="5306180" cy="1841829"/>
            <a:chOff x="125014" y="4131152"/>
            <a:chExt cx="6942535" cy="2409825"/>
          </a:xfrm>
        </p:grpSpPr>
        <p:pic>
          <p:nvPicPr>
            <p:cNvPr id="709" name="Google Shape;709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5014" y="4285735"/>
              <a:ext cx="2189481" cy="2100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0" name="Google Shape;710;p49"/>
            <p:cNvSpPr/>
            <p:nvPr/>
          </p:nvSpPr>
          <p:spPr>
            <a:xfrm>
              <a:off x="2311399" y="5259647"/>
              <a:ext cx="534669" cy="152400"/>
            </a:xfrm>
            <a:custGeom>
              <a:rect b="b" l="l" r="r" t="t"/>
              <a:pathLst>
                <a:path extrusionOk="0" h="152400" w="534669">
                  <a:moveTo>
                    <a:pt x="381806" y="101599"/>
                  </a:moveTo>
                  <a:lnTo>
                    <a:pt x="381806" y="152400"/>
                  </a:lnTo>
                  <a:lnTo>
                    <a:pt x="483406" y="101600"/>
                  </a:lnTo>
                  <a:lnTo>
                    <a:pt x="381806" y="101599"/>
                  </a:lnTo>
                  <a:close/>
                </a:path>
                <a:path extrusionOk="0" h="152400" w="534669">
                  <a:moveTo>
                    <a:pt x="381806" y="50799"/>
                  </a:moveTo>
                  <a:lnTo>
                    <a:pt x="381806" y="101599"/>
                  </a:lnTo>
                  <a:lnTo>
                    <a:pt x="407206" y="101600"/>
                  </a:lnTo>
                  <a:lnTo>
                    <a:pt x="407206" y="50800"/>
                  </a:lnTo>
                  <a:lnTo>
                    <a:pt x="381806" y="50799"/>
                  </a:lnTo>
                  <a:close/>
                </a:path>
                <a:path extrusionOk="0" h="152400" w="534669">
                  <a:moveTo>
                    <a:pt x="381806" y="0"/>
                  </a:moveTo>
                  <a:lnTo>
                    <a:pt x="381806" y="50799"/>
                  </a:lnTo>
                  <a:lnTo>
                    <a:pt x="407206" y="50800"/>
                  </a:lnTo>
                  <a:lnTo>
                    <a:pt x="407206" y="101600"/>
                  </a:lnTo>
                  <a:lnTo>
                    <a:pt x="483408" y="101598"/>
                  </a:lnTo>
                  <a:lnTo>
                    <a:pt x="534206" y="76200"/>
                  </a:lnTo>
                  <a:lnTo>
                    <a:pt x="381806" y="0"/>
                  </a:lnTo>
                  <a:close/>
                </a:path>
                <a:path extrusionOk="0" h="152400" w="534669">
                  <a:moveTo>
                    <a:pt x="0" y="50798"/>
                  </a:moveTo>
                  <a:lnTo>
                    <a:pt x="0" y="101598"/>
                  </a:lnTo>
                  <a:lnTo>
                    <a:pt x="381806" y="101599"/>
                  </a:lnTo>
                  <a:lnTo>
                    <a:pt x="381806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11" name="Google Shape;711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61814" y="4487567"/>
              <a:ext cx="3735066" cy="1657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2" name="Google Shape;712;p49"/>
            <p:cNvSpPr/>
            <p:nvPr/>
          </p:nvSpPr>
          <p:spPr>
            <a:xfrm>
              <a:off x="2895599" y="4131152"/>
              <a:ext cx="4171950" cy="2409825"/>
            </a:xfrm>
            <a:custGeom>
              <a:rect b="b" l="l" r="r" t="t"/>
              <a:pathLst>
                <a:path extrusionOk="0" h="2409825" w="4171950">
                  <a:moveTo>
                    <a:pt x="0" y="0"/>
                  </a:moveTo>
                  <a:lnTo>
                    <a:pt x="4171454" y="0"/>
                  </a:lnTo>
                  <a:lnTo>
                    <a:pt x="4171454" y="2409390"/>
                  </a:lnTo>
                  <a:lnTo>
                    <a:pt x="0" y="240939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3" name="Google Shape;713;p49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Deep Reinforcement Learning: Pong from Pixels</a:t>
            </a:r>
            <a:endParaRPr/>
          </a:p>
        </p:txBody>
      </p:sp>
      <p:grpSp>
        <p:nvGrpSpPr>
          <p:cNvPr id="714" name="Google Shape;714;p49"/>
          <p:cNvGrpSpPr/>
          <p:nvPr/>
        </p:nvGrpSpPr>
        <p:grpSpPr>
          <a:xfrm>
            <a:off x="1725526" y="2755150"/>
            <a:ext cx="5712782" cy="1512550"/>
            <a:chOff x="1725526" y="2755150"/>
            <a:chExt cx="5712782" cy="1512550"/>
          </a:xfrm>
        </p:grpSpPr>
        <p:grpSp>
          <p:nvGrpSpPr>
            <p:cNvPr id="715" name="Google Shape;715;p49"/>
            <p:cNvGrpSpPr/>
            <p:nvPr/>
          </p:nvGrpSpPr>
          <p:grpSpPr>
            <a:xfrm>
              <a:off x="5812996" y="3207887"/>
              <a:ext cx="1621869" cy="527231"/>
              <a:chOff x="7316862" y="5713850"/>
              <a:chExt cx="2543311" cy="826770"/>
            </a:xfrm>
          </p:grpSpPr>
          <p:sp>
            <p:nvSpPr>
              <p:cNvPr id="716" name="Google Shape;716;p49"/>
              <p:cNvSpPr/>
              <p:nvPr/>
            </p:nvSpPr>
            <p:spPr>
              <a:xfrm>
                <a:off x="7316862" y="5713850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2"/>
                    </a:lnTo>
                    <a:lnTo>
                      <a:pt x="0" y="8266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49"/>
              <p:cNvSpPr/>
              <p:nvPr/>
            </p:nvSpPr>
            <p:spPr>
              <a:xfrm>
                <a:off x="8590173" y="5713850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2"/>
                    </a:lnTo>
                    <a:lnTo>
                      <a:pt x="0" y="8266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8" name="Google Shape;718;p49"/>
            <p:cNvSpPr txBox="1"/>
            <p:nvPr/>
          </p:nvSpPr>
          <p:spPr>
            <a:xfrm>
              <a:off x="5821008" y="2755150"/>
              <a:ext cx="1617300" cy="9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75250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825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Gradients</a:t>
              </a:r>
              <a:b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b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</a:t>
              </a:r>
              <a:r>
                <a:rPr b="1" lang="en" sz="20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0       -1.0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9" name="Google Shape;719;p49"/>
            <p:cNvSpPr/>
            <p:nvPr/>
          </p:nvSpPr>
          <p:spPr>
            <a:xfrm flipH="1">
              <a:off x="2366139" y="4115300"/>
              <a:ext cx="3451762" cy="152400"/>
            </a:xfrm>
            <a:custGeom>
              <a:rect b="b" l="l" r="r" t="t"/>
              <a:pathLst>
                <a:path extrusionOk="0" h="152400" w="5269865">
                  <a:moveTo>
                    <a:pt x="5117394" y="101599"/>
                  </a:moveTo>
                  <a:lnTo>
                    <a:pt x="5117394" y="152400"/>
                  </a:lnTo>
                  <a:lnTo>
                    <a:pt x="5218994" y="101600"/>
                  </a:lnTo>
                  <a:lnTo>
                    <a:pt x="5117394" y="101599"/>
                  </a:lnTo>
                  <a:close/>
                </a:path>
                <a:path extrusionOk="0" h="152400" w="5269865">
                  <a:moveTo>
                    <a:pt x="5117394" y="50799"/>
                  </a:moveTo>
                  <a:lnTo>
                    <a:pt x="5117394" y="101599"/>
                  </a:lnTo>
                  <a:lnTo>
                    <a:pt x="5142794" y="101600"/>
                  </a:lnTo>
                  <a:lnTo>
                    <a:pt x="5142794" y="50800"/>
                  </a:lnTo>
                  <a:lnTo>
                    <a:pt x="5117394" y="50799"/>
                  </a:lnTo>
                  <a:close/>
                </a:path>
                <a:path extrusionOk="0" h="152400" w="5269865">
                  <a:moveTo>
                    <a:pt x="5117394" y="0"/>
                  </a:moveTo>
                  <a:lnTo>
                    <a:pt x="5117394" y="50799"/>
                  </a:lnTo>
                  <a:lnTo>
                    <a:pt x="5142794" y="50800"/>
                  </a:lnTo>
                  <a:lnTo>
                    <a:pt x="5142794" y="101600"/>
                  </a:lnTo>
                  <a:lnTo>
                    <a:pt x="5218997" y="101598"/>
                  </a:lnTo>
                  <a:lnTo>
                    <a:pt x="5269794" y="76200"/>
                  </a:lnTo>
                  <a:lnTo>
                    <a:pt x="5117394" y="0"/>
                  </a:lnTo>
                  <a:close/>
                </a:path>
                <a:path extrusionOk="0" h="152400" w="5269865">
                  <a:moveTo>
                    <a:pt x="0" y="50798"/>
                  </a:moveTo>
                  <a:lnTo>
                    <a:pt x="0" y="101598"/>
                  </a:lnTo>
                  <a:lnTo>
                    <a:pt x="5117394" y="101599"/>
                  </a:lnTo>
                  <a:lnTo>
                    <a:pt x="5117394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F5D32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9"/>
            <p:cNvSpPr txBox="1"/>
            <p:nvPr/>
          </p:nvSpPr>
          <p:spPr>
            <a:xfrm>
              <a:off x="1725526" y="3767772"/>
              <a:ext cx="4398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5D32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Backward Pass</a:t>
              </a:r>
              <a:endParaRPr sz="2400">
                <a:solidFill>
                  <a:srgbClr val="F5D32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21" name="Google Shape;721;p49"/>
          <p:cNvGrpSpPr/>
          <p:nvPr/>
        </p:nvGrpSpPr>
        <p:grpSpPr>
          <a:xfrm>
            <a:off x="1075025" y="1329372"/>
            <a:ext cx="6371437" cy="1440464"/>
            <a:chOff x="1075025" y="1329372"/>
            <a:chExt cx="6371437" cy="1440464"/>
          </a:xfrm>
        </p:grpSpPr>
        <p:sp>
          <p:nvSpPr>
            <p:cNvPr id="722" name="Google Shape;722;p49"/>
            <p:cNvSpPr/>
            <p:nvPr/>
          </p:nvSpPr>
          <p:spPr>
            <a:xfrm>
              <a:off x="1075025" y="1676900"/>
              <a:ext cx="4742879" cy="152400"/>
            </a:xfrm>
            <a:custGeom>
              <a:rect b="b" l="l" r="r" t="t"/>
              <a:pathLst>
                <a:path extrusionOk="0" h="152400" w="5269865">
                  <a:moveTo>
                    <a:pt x="5117394" y="101599"/>
                  </a:moveTo>
                  <a:lnTo>
                    <a:pt x="5117394" y="152400"/>
                  </a:lnTo>
                  <a:lnTo>
                    <a:pt x="5218994" y="101600"/>
                  </a:lnTo>
                  <a:lnTo>
                    <a:pt x="5117394" y="101599"/>
                  </a:lnTo>
                  <a:close/>
                </a:path>
                <a:path extrusionOk="0" h="152400" w="5269865">
                  <a:moveTo>
                    <a:pt x="5117394" y="50799"/>
                  </a:moveTo>
                  <a:lnTo>
                    <a:pt x="5117394" y="101599"/>
                  </a:lnTo>
                  <a:lnTo>
                    <a:pt x="5142794" y="101600"/>
                  </a:lnTo>
                  <a:lnTo>
                    <a:pt x="5142794" y="50800"/>
                  </a:lnTo>
                  <a:lnTo>
                    <a:pt x="5117394" y="50799"/>
                  </a:lnTo>
                  <a:close/>
                </a:path>
                <a:path extrusionOk="0" h="152400" w="5269865">
                  <a:moveTo>
                    <a:pt x="5117394" y="0"/>
                  </a:moveTo>
                  <a:lnTo>
                    <a:pt x="5117394" y="50799"/>
                  </a:lnTo>
                  <a:lnTo>
                    <a:pt x="5142794" y="50800"/>
                  </a:lnTo>
                  <a:lnTo>
                    <a:pt x="5142794" y="101600"/>
                  </a:lnTo>
                  <a:lnTo>
                    <a:pt x="5218997" y="101598"/>
                  </a:lnTo>
                  <a:lnTo>
                    <a:pt x="5269794" y="76200"/>
                  </a:lnTo>
                  <a:lnTo>
                    <a:pt x="5117394" y="0"/>
                  </a:lnTo>
                  <a:close/>
                </a:path>
                <a:path extrusionOk="0" h="152400" w="5269865">
                  <a:moveTo>
                    <a:pt x="0" y="50798"/>
                  </a:moveTo>
                  <a:lnTo>
                    <a:pt x="0" y="101598"/>
                  </a:lnTo>
                  <a:lnTo>
                    <a:pt x="5117394" y="101599"/>
                  </a:lnTo>
                  <a:lnTo>
                    <a:pt x="5117394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04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9"/>
            <p:cNvSpPr txBox="1"/>
            <p:nvPr/>
          </p:nvSpPr>
          <p:spPr>
            <a:xfrm>
              <a:off x="1725526" y="1329372"/>
              <a:ext cx="4398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Forward Pass</a:t>
              </a:r>
              <a:endParaRPr sz="24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724" name="Google Shape;724;p49"/>
            <p:cNvGrpSpPr/>
            <p:nvPr/>
          </p:nvGrpSpPr>
          <p:grpSpPr>
            <a:xfrm>
              <a:off x="5824592" y="2242605"/>
              <a:ext cx="1621870" cy="527231"/>
              <a:chOff x="7335046" y="4371757"/>
              <a:chExt cx="2543312" cy="826770"/>
            </a:xfrm>
          </p:grpSpPr>
          <p:sp>
            <p:nvSpPr>
              <p:cNvPr id="725" name="Google Shape;725;p49"/>
              <p:cNvSpPr/>
              <p:nvPr/>
            </p:nvSpPr>
            <p:spPr>
              <a:xfrm>
                <a:off x="7335046" y="4371757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1"/>
                    </a:lnTo>
                    <a:lnTo>
                      <a:pt x="0" y="8266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49"/>
              <p:cNvSpPr/>
              <p:nvPr/>
            </p:nvSpPr>
            <p:spPr>
              <a:xfrm>
                <a:off x="8608358" y="4371757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1"/>
                    </a:lnTo>
                    <a:lnTo>
                      <a:pt x="0" y="8266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7" name="Google Shape;727;p49"/>
            <p:cNvSpPr txBox="1"/>
            <p:nvPr/>
          </p:nvSpPr>
          <p:spPr>
            <a:xfrm>
              <a:off x="5821008" y="1459750"/>
              <a:ext cx="1617300" cy="11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75250">
              <a:spAutoFit/>
            </a:bodyPr>
            <a:lstStyle/>
            <a:p>
              <a:pPr indent="0" lvl="0" marL="4762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log probabilities of actions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46378" rtl="0" algn="l">
                <a:lnSpc>
                  <a:spcPct val="100000"/>
                </a:lnSpc>
                <a:spcBef>
                  <a:spcPts val="192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-1.2	-0.36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28" name="Google Shape;728;p49"/>
          <p:cNvGrpSpPr/>
          <p:nvPr/>
        </p:nvGrpSpPr>
        <p:grpSpPr>
          <a:xfrm>
            <a:off x="7438308" y="1553050"/>
            <a:ext cx="1316741" cy="503100"/>
            <a:chOff x="7438308" y="1553050"/>
            <a:chExt cx="1316741" cy="503100"/>
          </a:xfrm>
        </p:grpSpPr>
        <p:sp>
          <p:nvSpPr>
            <p:cNvPr id="729" name="Google Shape;729;p49"/>
            <p:cNvSpPr txBox="1"/>
            <p:nvPr/>
          </p:nvSpPr>
          <p:spPr>
            <a:xfrm>
              <a:off x="7915049" y="1553050"/>
              <a:ext cx="840000" cy="479100"/>
            </a:xfrm>
            <a:prstGeom prst="rect">
              <a:avLst/>
            </a:prstGeom>
            <a:solidFill>
              <a:srgbClr val="D9EAD3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17125">
              <a:spAutoFit/>
            </a:bodyPr>
            <a:lstStyle/>
            <a:p>
              <a:pPr indent="0" lvl="0" marL="635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elvetica Neue"/>
                  <a:ea typeface="Helvetica Neue"/>
                  <a:cs typeface="Helvetica Neue"/>
                  <a:sym typeface="Helvetica Neue"/>
                </a:rPr>
                <a:t>Sampled Action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30" name="Google Shape;730;p49"/>
            <p:cNvCxnSpPr>
              <a:stCxn id="727" idx="3"/>
              <a:endCxn id="729" idx="1"/>
            </p:cNvCxnSpPr>
            <p:nvPr/>
          </p:nvCxnSpPr>
          <p:spPr>
            <a:xfrm flipH="1" rot="10800000">
              <a:off x="7438308" y="1792450"/>
              <a:ext cx="476700" cy="263700"/>
            </a:xfrm>
            <a:prstGeom prst="straightConnector1">
              <a:avLst/>
            </a:prstGeom>
            <a:noFill/>
            <a:ln cap="flat" cmpd="sng" w="3810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31" name="Google Shape;731;p49"/>
          <p:cNvGrpSpPr/>
          <p:nvPr/>
        </p:nvGrpSpPr>
        <p:grpSpPr>
          <a:xfrm>
            <a:off x="7987360" y="2032150"/>
            <a:ext cx="767700" cy="684309"/>
            <a:chOff x="7987360" y="2032150"/>
            <a:chExt cx="767700" cy="684309"/>
          </a:xfrm>
        </p:grpSpPr>
        <p:sp>
          <p:nvSpPr>
            <p:cNvPr id="732" name="Google Shape;732;p49"/>
            <p:cNvSpPr txBox="1"/>
            <p:nvPr/>
          </p:nvSpPr>
          <p:spPr>
            <a:xfrm>
              <a:off x="7987360" y="2391259"/>
              <a:ext cx="767700" cy="325200"/>
            </a:xfrm>
            <a:prstGeom prst="rect">
              <a:avLst/>
            </a:prstGeom>
            <a:solidFill>
              <a:srgbClr val="DCDEE0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17125">
              <a:spAutoFit/>
            </a:bodyPr>
            <a:lstStyle/>
            <a:p>
              <a:pPr indent="0" lvl="0" marL="635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Helvetica Neue"/>
                  <a:ea typeface="Helvetica Neue"/>
                  <a:cs typeface="Helvetica Neue"/>
                  <a:sym typeface="Helvetica Neue"/>
                </a:rPr>
                <a:t>Loss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33" name="Google Shape;733;p49"/>
            <p:cNvCxnSpPr>
              <a:stCxn id="729" idx="2"/>
              <a:endCxn id="732" idx="0"/>
            </p:cNvCxnSpPr>
            <p:nvPr/>
          </p:nvCxnSpPr>
          <p:spPr>
            <a:xfrm>
              <a:off x="8335049" y="2032150"/>
              <a:ext cx="36300" cy="359100"/>
            </a:xfrm>
            <a:prstGeom prst="straightConnector1">
              <a:avLst/>
            </a:prstGeom>
            <a:noFill/>
            <a:ln cap="flat" cmpd="sng" w="3810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734" name="Google Shape;734;p49"/>
          <p:cNvSpPr txBox="1"/>
          <p:nvPr/>
        </p:nvSpPr>
        <p:spPr>
          <a:xfrm>
            <a:off x="5746451" y="4374425"/>
            <a:ext cx="3251400" cy="382200"/>
          </a:xfrm>
          <a:prstGeom prst="rect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Helvetica Neue"/>
                <a:ea typeface="Helvetica Neue"/>
                <a:cs typeface="Helvetica Neue"/>
                <a:sym typeface="Helvetica Neue"/>
              </a:rPr>
              <a:t>Eventual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Reward= -1.0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5" name="Google Shape;735;p49"/>
          <p:cNvSpPr txBox="1"/>
          <p:nvPr/>
        </p:nvSpPr>
        <p:spPr>
          <a:xfrm>
            <a:off x="85475" y="4303925"/>
            <a:ext cx="542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Learn: </a:t>
            </a:r>
            <a:r>
              <a:rPr i="1" lang="en" sz="2200">
                <a:latin typeface="Helvetica Neue"/>
                <a:ea typeface="Helvetica Neue"/>
                <a:cs typeface="Helvetica Neue"/>
                <a:sym typeface="Helvetica Neue"/>
              </a:rPr>
              <a:t>𝝿: S → A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for 𝝿 parameterized by 𝝷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36" name="Google Shape;736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3049" y="3565425"/>
            <a:ext cx="4213624" cy="702275"/>
          </a:xfrm>
          <a:prstGeom prst="rect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37" name="Google Shape;737;p49"/>
          <p:cNvGrpSpPr/>
          <p:nvPr/>
        </p:nvGrpSpPr>
        <p:grpSpPr>
          <a:xfrm>
            <a:off x="1769525" y="3592025"/>
            <a:ext cx="3976800" cy="973500"/>
            <a:chOff x="1769525" y="3592025"/>
            <a:chExt cx="3976800" cy="973500"/>
          </a:xfrm>
        </p:grpSpPr>
        <p:sp>
          <p:nvSpPr>
            <p:cNvPr id="738" name="Google Shape;738;p49"/>
            <p:cNvSpPr/>
            <p:nvPr/>
          </p:nvSpPr>
          <p:spPr>
            <a:xfrm>
              <a:off x="1769525" y="3592025"/>
              <a:ext cx="767700" cy="423000"/>
            </a:xfrm>
            <a:prstGeom prst="rect">
              <a:avLst/>
            </a:prstGeom>
            <a:noFill/>
            <a:ln cap="flat" cmpd="sng" w="38100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39" name="Google Shape;739;p49"/>
            <p:cNvCxnSpPr>
              <a:stCxn id="738" idx="3"/>
              <a:endCxn id="734" idx="1"/>
            </p:cNvCxnSpPr>
            <p:nvPr/>
          </p:nvCxnSpPr>
          <p:spPr>
            <a:xfrm>
              <a:off x="2537225" y="3803525"/>
              <a:ext cx="3209100" cy="762000"/>
            </a:xfrm>
            <a:prstGeom prst="straightConnector1">
              <a:avLst/>
            </a:prstGeom>
            <a:noFill/>
            <a:ln cap="flat" cmpd="sng" w="38100">
              <a:solidFill>
                <a:srgbClr val="D9EAD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40" name="Google Shape;740;p49"/>
          <p:cNvGrpSpPr/>
          <p:nvPr/>
        </p:nvGrpSpPr>
        <p:grpSpPr>
          <a:xfrm>
            <a:off x="3217325" y="3409625"/>
            <a:ext cx="1159200" cy="605400"/>
            <a:chOff x="1769525" y="3409625"/>
            <a:chExt cx="1159200" cy="605400"/>
          </a:xfrm>
        </p:grpSpPr>
        <p:sp>
          <p:nvSpPr>
            <p:cNvPr id="741" name="Google Shape;741;p49"/>
            <p:cNvSpPr/>
            <p:nvPr/>
          </p:nvSpPr>
          <p:spPr>
            <a:xfrm>
              <a:off x="1769525" y="3592025"/>
              <a:ext cx="1159200" cy="42300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42" name="Google Shape;742;p49"/>
            <p:cNvCxnSpPr>
              <a:stCxn id="741" idx="0"/>
              <a:endCxn id="711" idx="2"/>
            </p:cNvCxnSpPr>
            <p:nvPr/>
          </p:nvCxnSpPr>
          <p:spPr>
            <a:xfrm flipH="1" rot="10800000">
              <a:off x="2349125" y="3409625"/>
              <a:ext cx="222600" cy="182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 Network with Policy Gradient</a:t>
            </a:r>
            <a:endParaRPr/>
          </a:p>
        </p:txBody>
      </p:sp>
      <p:sp>
        <p:nvSpPr>
          <p:cNvPr id="748" name="Google Shape;748;p50"/>
          <p:cNvSpPr txBox="1"/>
          <p:nvPr>
            <p:ph idx="1" type="body"/>
          </p:nvPr>
        </p:nvSpPr>
        <p:spPr>
          <a:xfrm>
            <a:off x="311700" y="1152475"/>
            <a:ext cx="8625900" cy="3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V</a:t>
            </a:r>
            <a:r>
              <a:rPr lang="en"/>
              <a:t>ery general method, but policy gradients suffer from high variance and so can require a lot of samples (trajectories per policy) and iterations (policy refinements)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Policy gradient methods converge to a local minima that is often “good enough” for a task, but that convergence can be costly in terms of time and compute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Seeking An Optimal Policy</a:t>
            </a:r>
            <a:endParaRPr/>
          </a:p>
        </p:txBody>
      </p:sp>
      <p:sp>
        <p:nvSpPr>
          <p:cNvPr id="754" name="Google Shape;754;p51"/>
          <p:cNvSpPr txBox="1"/>
          <p:nvPr>
            <p:ph idx="1" type="body"/>
          </p:nvPr>
        </p:nvSpPr>
        <p:spPr>
          <a:xfrm>
            <a:off x="311700" y="1152475"/>
            <a:ext cx="57363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Value Based (e.g., Deep Q-Network)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Learn Value Function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Implicit Policy</a:t>
            </a:r>
            <a:endParaRPr/>
          </a:p>
        </p:txBody>
      </p:sp>
      <p:grpSp>
        <p:nvGrpSpPr>
          <p:cNvPr id="755" name="Google Shape;755;p51"/>
          <p:cNvGrpSpPr/>
          <p:nvPr/>
        </p:nvGrpSpPr>
        <p:grpSpPr>
          <a:xfrm>
            <a:off x="5036028" y="2537037"/>
            <a:ext cx="2386530" cy="2402596"/>
            <a:chOff x="5036028" y="2537037"/>
            <a:chExt cx="2386530" cy="2402596"/>
          </a:xfrm>
        </p:grpSpPr>
        <p:sp>
          <p:nvSpPr>
            <p:cNvPr id="756" name="Google Shape;756;p51"/>
            <p:cNvSpPr/>
            <p:nvPr/>
          </p:nvSpPr>
          <p:spPr>
            <a:xfrm>
              <a:off x="5036028" y="2537037"/>
              <a:ext cx="2386530" cy="2402596"/>
            </a:xfrm>
            <a:custGeom>
              <a:rect b="b" l="l" r="r" t="t"/>
              <a:pathLst>
                <a:path extrusionOk="0" h="3798570" w="3773170">
                  <a:moveTo>
                    <a:pt x="0" y="1899246"/>
                  </a:moveTo>
                  <a:lnTo>
                    <a:pt x="597" y="1850977"/>
                  </a:lnTo>
                  <a:lnTo>
                    <a:pt x="2380" y="1803005"/>
                  </a:lnTo>
                  <a:lnTo>
                    <a:pt x="5334" y="1755343"/>
                  </a:lnTo>
                  <a:lnTo>
                    <a:pt x="9445" y="1708006"/>
                  </a:lnTo>
                  <a:lnTo>
                    <a:pt x="14699" y="1661008"/>
                  </a:lnTo>
                  <a:lnTo>
                    <a:pt x="21081" y="1614363"/>
                  </a:lnTo>
                  <a:lnTo>
                    <a:pt x="28579" y="1568086"/>
                  </a:lnTo>
                  <a:lnTo>
                    <a:pt x="37176" y="1522191"/>
                  </a:lnTo>
                  <a:lnTo>
                    <a:pt x="46861" y="1476691"/>
                  </a:lnTo>
                  <a:lnTo>
                    <a:pt x="57617" y="1431602"/>
                  </a:lnTo>
                  <a:lnTo>
                    <a:pt x="69432" y="1386937"/>
                  </a:lnTo>
                  <a:lnTo>
                    <a:pt x="82290" y="1342710"/>
                  </a:lnTo>
                  <a:lnTo>
                    <a:pt x="96178" y="1298937"/>
                  </a:lnTo>
                  <a:lnTo>
                    <a:pt x="111082" y="1255631"/>
                  </a:lnTo>
                  <a:lnTo>
                    <a:pt x="126987" y="1212806"/>
                  </a:lnTo>
                  <a:lnTo>
                    <a:pt x="143880" y="1170476"/>
                  </a:lnTo>
                  <a:lnTo>
                    <a:pt x="161746" y="1128657"/>
                  </a:lnTo>
                  <a:lnTo>
                    <a:pt x="180570" y="1087362"/>
                  </a:lnTo>
                  <a:lnTo>
                    <a:pt x="200340" y="1046605"/>
                  </a:lnTo>
                  <a:lnTo>
                    <a:pt x="221041" y="1006400"/>
                  </a:lnTo>
                  <a:lnTo>
                    <a:pt x="242658" y="966763"/>
                  </a:lnTo>
                  <a:lnTo>
                    <a:pt x="265178" y="927706"/>
                  </a:lnTo>
                  <a:lnTo>
                    <a:pt x="288586" y="889245"/>
                  </a:lnTo>
                  <a:lnTo>
                    <a:pt x="312868" y="851393"/>
                  </a:lnTo>
                  <a:lnTo>
                    <a:pt x="338010" y="814165"/>
                  </a:lnTo>
                  <a:lnTo>
                    <a:pt x="363998" y="777575"/>
                  </a:lnTo>
                  <a:lnTo>
                    <a:pt x="390818" y="741638"/>
                  </a:lnTo>
                  <a:lnTo>
                    <a:pt x="418456" y="706367"/>
                  </a:lnTo>
                  <a:lnTo>
                    <a:pt x="446897" y="671776"/>
                  </a:lnTo>
                  <a:lnTo>
                    <a:pt x="476127" y="637881"/>
                  </a:lnTo>
                  <a:lnTo>
                    <a:pt x="506132" y="604694"/>
                  </a:lnTo>
                  <a:lnTo>
                    <a:pt x="536899" y="572231"/>
                  </a:lnTo>
                  <a:lnTo>
                    <a:pt x="568412" y="540506"/>
                  </a:lnTo>
                  <a:lnTo>
                    <a:pt x="600659" y="509533"/>
                  </a:lnTo>
                  <a:lnTo>
                    <a:pt x="633623" y="479326"/>
                  </a:lnTo>
                  <a:lnTo>
                    <a:pt x="667293" y="449899"/>
                  </a:lnTo>
                  <a:lnTo>
                    <a:pt x="701652" y="421267"/>
                  </a:lnTo>
                  <a:lnTo>
                    <a:pt x="736688" y="393444"/>
                  </a:lnTo>
                  <a:lnTo>
                    <a:pt x="772386" y="366444"/>
                  </a:lnTo>
                  <a:lnTo>
                    <a:pt x="808732" y="340281"/>
                  </a:lnTo>
                  <a:lnTo>
                    <a:pt x="845711" y="314970"/>
                  </a:lnTo>
                  <a:lnTo>
                    <a:pt x="883310" y="290525"/>
                  </a:lnTo>
                  <a:lnTo>
                    <a:pt x="921515" y="266959"/>
                  </a:lnTo>
                  <a:lnTo>
                    <a:pt x="960310" y="244288"/>
                  </a:lnTo>
                  <a:lnTo>
                    <a:pt x="999684" y="222526"/>
                  </a:lnTo>
                  <a:lnTo>
                    <a:pt x="1039620" y="201686"/>
                  </a:lnTo>
                  <a:lnTo>
                    <a:pt x="1080105" y="181784"/>
                  </a:lnTo>
                  <a:lnTo>
                    <a:pt x="1121124" y="162832"/>
                  </a:lnTo>
                  <a:lnTo>
                    <a:pt x="1162664" y="144846"/>
                  </a:lnTo>
                  <a:lnTo>
                    <a:pt x="1204711" y="127840"/>
                  </a:lnTo>
                  <a:lnTo>
                    <a:pt x="1247250" y="111828"/>
                  </a:lnTo>
                  <a:lnTo>
                    <a:pt x="1290268" y="96824"/>
                  </a:lnTo>
                  <a:lnTo>
                    <a:pt x="1333749" y="82843"/>
                  </a:lnTo>
                  <a:lnTo>
                    <a:pt x="1377680" y="69898"/>
                  </a:lnTo>
                  <a:lnTo>
                    <a:pt x="1422047" y="58004"/>
                  </a:lnTo>
                  <a:lnTo>
                    <a:pt x="1466835" y="47176"/>
                  </a:lnTo>
                  <a:lnTo>
                    <a:pt x="1512031" y="37426"/>
                  </a:lnTo>
                  <a:lnTo>
                    <a:pt x="1557620" y="28771"/>
                  </a:lnTo>
                  <a:lnTo>
                    <a:pt x="1603589" y="21223"/>
                  </a:lnTo>
                  <a:lnTo>
                    <a:pt x="1649922" y="14797"/>
                  </a:lnTo>
                  <a:lnTo>
                    <a:pt x="1696607" y="9508"/>
                  </a:lnTo>
                  <a:lnTo>
                    <a:pt x="1743628" y="5369"/>
                  </a:lnTo>
                  <a:lnTo>
                    <a:pt x="1790971" y="2396"/>
                  </a:lnTo>
                  <a:lnTo>
                    <a:pt x="1838623" y="601"/>
                  </a:lnTo>
                  <a:lnTo>
                    <a:pt x="1886570" y="0"/>
                  </a:lnTo>
                  <a:lnTo>
                    <a:pt x="1934516" y="601"/>
                  </a:lnTo>
                  <a:lnTo>
                    <a:pt x="1982168" y="2396"/>
                  </a:lnTo>
                  <a:lnTo>
                    <a:pt x="2029512" y="5369"/>
                  </a:lnTo>
                  <a:lnTo>
                    <a:pt x="2076533" y="9508"/>
                  </a:lnTo>
                  <a:lnTo>
                    <a:pt x="2123217" y="14797"/>
                  </a:lnTo>
                  <a:lnTo>
                    <a:pt x="2169550" y="21223"/>
                  </a:lnTo>
                  <a:lnTo>
                    <a:pt x="2215519" y="28771"/>
                  </a:lnTo>
                  <a:lnTo>
                    <a:pt x="2261108" y="37426"/>
                  </a:lnTo>
                  <a:lnTo>
                    <a:pt x="2306304" y="47176"/>
                  </a:lnTo>
                  <a:lnTo>
                    <a:pt x="2351092" y="58004"/>
                  </a:lnTo>
                  <a:lnTo>
                    <a:pt x="2395459" y="69898"/>
                  </a:lnTo>
                  <a:lnTo>
                    <a:pt x="2439390" y="82843"/>
                  </a:lnTo>
                  <a:lnTo>
                    <a:pt x="2482872" y="96824"/>
                  </a:lnTo>
                  <a:lnTo>
                    <a:pt x="2525889" y="111828"/>
                  </a:lnTo>
                  <a:lnTo>
                    <a:pt x="2568428" y="127840"/>
                  </a:lnTo>
                  <a:lnTo>
                    <a:pt x="2610475" y="144846"/>
                  </a:lnTo>
                  <a:lnTo>
                    <a:pt x="2652015" y="162832"/>
                  </a:lnTo>
                  <a:lnTo>
                    <a:pt x="2693035" y="181784"/>
                  </a:lnTo>
                  <a:lnTo>
                    <a:pt x="2733520" y="201686"/>
                  </a:lnTo>
                  <a:lnTo>
                    <a:pt x="2773456" y="222526"/>
                  </a:lnTo>
                  <a:lnTo>
                    <a:pt x="2812829" y="244288"/>
                  </a:lnTo>
                  <a:lnTo>
                    <a:pt x="2851625" y="266959"/>
                  </a:lnTo>
                  <a:lnTo>
                    <a:pt x="2889829" y="290525"/>
                  </a:lnTo>
                  <a:lnTo>
                    <a:pt x="2927428" y="314970"/>
                  </a:lnTo>
                  <a:lnTo>
                    <a:pt x="2964408" y="340281"/>
                  </a:lnTo>
                  <a:lnTo>
                    <a:pt x="3000754" y="366444"/>
                  </a:lnTo>
                  <a:lnTo>
                    <a:pt x="3036452" y="393444"/>
                  </a:lnTo>
                  <a:lnTo>
                    <a:pt x="3071487" y="421267"/>
                  </a:lnTo>
                  <a:lnTo>
                    <a:pt x="3105847" y="449899"/>
                  </a:lnTo>
                  <a:lnTo>
                    <a:pt x="3139516" y="479326"/>
                  </a:lnTo>
                  <a:lnTo>
                    <a:pt x="3172481" y="509533"/>
                  </a:lnTo>
                  <a:lnTo>
                    <a:pt x="3204727" y="540506"/>
                  </a:lnTo>
                  <a:lnTo>
                    <a:pt x="3236241" y="572231"/>
                  </a:lnTo>
                  <a:lnTo>
                    <a:pt x="3267007" y="604694"/>
                  </a:lnTo>
                  <a:lnTo>
                    <a:pt x="3297013" y="637881"/>
                  </a:lnTo>
                  <a:lnTo>
                    <a:pt x="3326243" y="671776"/>
                  </a:lnTo>
                  <a:lnTo>
                    <a:pt x="3354684" y="706367"/>
                  </a:lnTo>
                  <a:lnTo>
                    <a:pt x="3382322" y="741638"/>
                  </a:lnTo>
                  <a:lnTo>
                    <a:pt x="3409142" y="777575"/>
                  </a:lnTo>
                  <a:lnTo>
                    <a:pt x="3435130" y="814165"/>
                  </a:lnTo>
                  <a:lnTo>
                    <a:pt x="3460272" y="851393"/>
                  </a:lnTo>
                  <a:lnTo>
                    <a:pt x="3484554" y="889245"/>
                  </a:lnTo>
                  <a:lnTo>
                    <a:pt x="3507962" y="927706"/>
                  </a:lnTo>
                  <a:lnTo>
                    <a:pt x="3530482" y="966763"/>
                  </a:lnTo>
                  <a:lnTo>
                    <a:pt x="3552099" y="1006400"/>
                  </a:lnTo>
                  <a:lnTo>
                    <a:pt x="3572800" y="1046605"/>
                  </a:lnTo>
                  <a:lnTo>
                    <a:pt x="3592569" y="1087362"/>
                  </a:lnTo>
                  <a:lnTo>
                    <a:pt x="3611394" y="1128657"/>
                  </a:lnTo>
                  <a:lnTo>
                    <a:pt x="3629260" y="1170476"/>
                  </a:lnTo>
                  <a:lnTo>
                    <a:pt x="3646153" y="1212806"/>
                  </a:lnTo>
                  <a:lnTo>
                    <a:pt x="3662058" y="1255631"/>
                  </a:lnTo>
                  <a:lnTo>
                    <a:pt x="3676962" y="1298937"/>
                  </a:lnTo>
                  <a:lnTo>
                    <a:pt x="3690850" y="1342710"/>
                  </a:lnTo>
                  <a:lnTo>
                    <a:pt x="3703708" y="1386937"/>
                  </a:lnTo>
                  <a:lnTo>
                    <a:pt x="3715523" y="1431602"/>
                  </a:lnTo>
                  <a:lnTo>
                    <a:pt x="3726279" y="1476691"/>
                  </a:lnTo>
                  <a:lnTo>
                    <a:pt x="3735964" y="1522191"/>
                  </a:lnTo>
                  <a:lnTo>
                    <a:pt x="3744561" y="1568086"/>
                  </a:lnTo>
                  <a:lnTo>
                    <a:pt x="3752059" y="1614363"/>
                  </a:lnTo>
                  <a:lnTo>
                    <a:pt x="3758441" y="1661008"/>
                  </a:lnTo>
                  <a:lnTo>
                    <a:pt x="3763695" y="1708006"/>
                  </a:lnTo>
                  <a:lnTo>
                    <a:pt x="3767806" y="1755343"/>
                  </a:lnTo>
                  <a:lnTo>
                    <a:pt x="3770760" y="1803005"/>
                  </a:lnTo>
                  <a:lnTo>
                    <a:pt x="3772543" y="1850977"/>
                  </a:lnTo>
                  <a:lnTo>
                    <a:pt x="3773141" y="1899246"/>
                  </a:lnTo>
                  <a:lnTo>
                    <a:pt x="3772543" y="1947514"/>
                  </a:lnTo>
                  <a:lnTo>
                    <a:pt x="3770760" y="1995486"/>
                  </a:lnTo>
                  <a:lnTo>
                    <a:pt x="3767806" y="2043148"/>
                  </a:lnTo>
                  <a:lnTo>
                    <a:pt x="3763695" y="2090485"/>
                  </a:lnTo>
                  <a:lnTo>
                    <a:pt x="3758441" y="2137483"/>
                  </a:lnTo>
                  <a:lnTo>
                    <a:pt x="3752059" y="2184128"/>
                  </a:lnTo>
                  <a:lnTo>
                    <a:pt x="3744561" y="2230405"/>
                  </a:lnTo>
                  <a:lnTo>
                    <a:pt x="3735964" y="2276300"/>
                  </a:lnTo>
                  <a:lnTo>
                    <a:pt x="3726279" y="2321800"/>
                  </a:lnTo>
                  <a:lnTo>
                    <a:pt x="3715523" y="2366889"/>
                  </a:lnTo>
                  <a:lnTo>
                    <a:pt x="3703708" y="2411554"/>
                  </a:lnTo>
                  <a:lnTo>
                    <a:pt x="3690850" y="2455781"/>
                  </a:lnTo>
                  <a:lnTo>
                    <a:pt x="3676962" y="2499554"/>
                  </a:lnTo>
                  <a:lnTo>
                    <a:pt x="3662058" y="2542860"/>
                  </a:lnTo>
                  <a:lnTo>
                    <a:pt x="3646153" y="2585685"/>
                  </a:lnTo>
                  <a:lnTo>
                    <a:pt x="3629260" y="2628014"/>
                  </a:lnTo>
                  <a:lnTo>
                    <a:pt x="3611394" y="2669834"/>
                  </a:lnTo>
                  <a:lnTo>
                    <a:pt x="3592569" y="2711129"/>
                  </a:lnTo>
                  <a:lnTo>
                    <a:pt x="3572800" y="2751886"/>
                  </a:lnTo>
                  <a:lnTo>
                    <a:pt x="3552099" y="2792090"/>
                  </a:lnTo>
                  <a:lnTo>
                    <a:pt x="3530482" y="2831728"/>
                  </a:lnTo>
                  <a:lnTo>
                    <a:pt x="3507962" y="2870784"/>
                  </a:lnTo>
                  <a:lnTo>
                    <a:pt x="3484554" y="2909246"/>
                  </a:lnTo>
                  <a:lnTo>
                    <a:pt x="3460272" y="2947097"/>
                  </a:lnTo>
                  <a:lnTo>
                    <a:pt x="3435130" y="2984325"/>
                  </a:lnTo>
                  <a:lnTo>
                    <a:pt x="3409142" y="3020915"/>
                  </a:lnTo>
                  <a:lnTo>
                    <a:pt x="3382322" y="3056853"/>
                  </a:lnTo>
                  <a:lnTo>
                    <a:pt x="3354684" y="3092124"/>
                  </a:lnTo>
                  <a:lnTo>
                    <a:pt x="3326243" y="3126715"/>
                  </a:lnTo>
                  <a:lnTo>
                    <a:pt x="3297013" y="3160610"/>
                  </a:lnTo>
                  <a:lnTo>
                    <a:pt x="3267007" y="3193796"/>
                  </a:lnTo>
                  <a:lnTo>
                    <a:pt x="3236241" y="3226259"/>
                  </a:lnTo>
                  <a:lnTo>
                    <a:pt x="3204727" y="3257985"/>
                  </a:lnTo>
                  <a:lnTo>
                    <a:pt x="3172481" y="3288958"/>
                  </a:lnTo>
                  <a:lnTo>
                    <a:pt x="3139516" y="3319165"/>
                  </a:lnTo>
                  <a:lnTo>
                    <a:pt x="3105847" y="3348592"/>
                  </a:lnTo>
                  <a:lnTo>
                    <a:pt x="3071487" y="3377224"/>
                  </a:lnTo>
                  <a:lnTo>
                    <a:pt x="3036452" y="3405047"/>
                  </a:lnTo>
                  <a:lnTo>
                    <a:pt x="3000754" y="3432047"/>
                  </a:lnTo>
                  <a:lnTo>
                    <a:pt x="2964408" y="3458210"/>
                  </a:lnTo>
                  <a:lnTo>
                    <a:pt x="2927428" y="3483521"/>
                  </a:lnTo>
                  <a:lnTo>
                    <a:pt x="2889829" y="3507966"/>
                  </a:lnTo>
                  <a:lnTo>
                    <a:pt x="2851625" y="3531532"/>
                  </a:lnTo>
                  <a:lnTo>
                    <a:pt x="2812829" y="3554203"/>
                  </a:lnTo>
                  <a:lnTo>
                    <a:pt x="2773456" y="3575965"/>
                  </a:lnTo>
                  <a:lnTo>
                    <a:pt x="2733520" y="3596805"/>
                  </a:lnTo>
                  <a:lnTo>
                    <a:pt x="2693035" y="3616707"/>
                  </a:lnTo>
                  <a:lnTo>
                    <a:pt x="2652015" y="3635659"/>
                  </a:lnTo>
                  <a:lnTo>
                    <a:pt x="2610475" y="3653644"/>
                  </a:lnTo>
                  <a:lnTo>
                    <a:pt x="2568428" y="3670651"/>
                  </a:lnTo>
                  <a:lnTo>
                    <a:pt x="2525889" y="3686663"/>
                  </a:lnTo>
                  <a:lnTo>
                    <a:pt x="2482872" y="3701667"/>
                  </a:lnTo>
                  <a:lnTo>
                    <a:pt x="2439390" y="3715648"/>
                  </a:lnTo>
                  <a:lnTo>
                    <a:pt x="2395459" y="3728593"/>
                  </a:lnTo>
                  <a:lnTo>
                    <a:pt x="2351092" y="3740487"/>
                  </a:lnTo>
                  <a:lnTo>
                    <a:pt x="2306304" y="3751315"/>
                  </a:lnTo>
                  <a:lnTo>
                    <a:pt x="2261108" y="3761065"/>
                  </a:lnTo>
                  <a:lnTo>
                    <a:pt x="2215519" y="3769720"/>
                  </a:lnTo>
                  <a:lnTo>
                    <a:pt x="2169550" y="3777268"/>
                  </a:lnTo>
                  <a:lnTo>
                    <a:pt x="2123217" y="3783694"/>
                  </a:lnTo>
                  <a:lnTo>
                    <a:pt x="2076533" y="3788983"/>
                  </a:lnTo>
                  <a:lnTo>
                    <a:pt x="2029512" y="3793122"/>
                  </a:lnTo>
                  <a:lnTo>
                    <a:pt x="1982168" y="3796095"/>
                  </a:lnTo>
                  <a:lnTo>
                    <a:pt x="1934516" y="3797890"/>
                  </a:lnTo>
                  <a:lnTo>
                    <a:pt x="1886570" y="3798492"/>
                  </a:lnTo>
                  <a:lnTo>
                    <a:pt x="1838623" y="3797890"/>
                  </a:lnTo>
                  <a:lnTo>
                    <a:pt x="1790971" y="3796095"/>
                  </a:lnTo>
                  <a:lnTo>
                    <a:pt x="1743628" y="3793122"/>
                  </a:lnTo>
                  <a:lnTo>
                    <a:pt x="1696607" y="3788983"/>
                  </a:lnTo>
                  <a:lnTo>
                    <a:pt x="1649922" y="3783694"/>
                  </a:lnTo>
                  <a:lnTo>
                    <a:pt x="1603589" y="3777268"/>
                  </a:lnTo>
                  <a:lnTo>
                    <a:pt x="1557620" y="3769720"/>
                  </a:lnTo>
                  <a:lnTo>
                    <a:pt x="1512031" y="3761065"/>
                  </a:lnTo>
                  <a:lnTo>
                    <a:pt x="1466835" y="3751315"/>
                  </a:lnTo>
                  <a:lnTo>
                    <a:pt x="1422047" y="3740487"/>
                  </a:lnTo>
                  <a:lnTo>
                    <a:pt x="1377680" y="3728593"/>
                  </a:lnTo>
                  <a:lnTo>
                    <a:pt x="1333749" y="3715648"/>
                  </a:lnTo>
                  <a:lnTo>
                    <a:pt x="1290268" y="3701667"/>
                  </a:lnTo>
                  <a:lnTo>
                    <a:pt x="1247250" y="3686663"/>
                  </a:lnTo>
                  <a:lnTo>
                    <a:pt x="1204711" y="3670651"/>
                  </a:lnTo>
                  <a:lnTo>
                    <a:pt x="1162664" y="3653644"/>
                  </a:lnTo>
                  <a:lnTo>
                    <a:pt x="1121124" y="3635659"/>
                  </a:lnTo>
                  <a:lnTo>
                    <a:pt x="1080105" y="3616707"/>
                  </a:lnTo>
                  <a:lnTo>
                    <a:pt x="1039620" y="3596805"/>
                  </a:lnTo>
                  <a:lnTo>
                    <a:pt x="999684" y="3575965"/>
                  </a:lnTo>
                  <a:lnTo>
                    <a:pt x="960310" y="3554203"/>
                  </a:lnTo>
                  <a:lnTo>
                    <a:pt x="921515" y="3531532"/>
                  </a:lnTo>
                  <a:lnTo>
                    <a:pt x="883310" y="3507966"/>
                  </a:lnTo>
                  <a:lnTo>
                    <a:pt x="845711" y="3483521"/>
                  </a:lnTo>
                  <a:lnTo>
                    <a:pt x="808732" y="3458210"/>
                  </a:lnTo>
                  <a:lnTo>
                    <a:pt x="772386" y="3432047"/>
                  </a:lnTo>
                  <a:lnTo>
                    <a:pt x="736688" y="3405047"/>
                  </a:lnTo>
                  <a:lnTo>
                    <a:pt x="701652" y="3377224"/>
                  </a:lnTo>
                  <a:lnTo>
                    <a:pt x="667293" y="3348592"/>
                  </a:lnTo>
                  <a:lnTo>
                    <a:pt x="633623" y="3319165"/>
                  </a:lnTo>
                  <a:lnTo>
                    <a:pt x="600659" y="3288958"/>
                  </a:lnTo>
                  <a:lnTo>
                    <a:pt x="568412" y="3257985"/>
                  </a:lnTo>
                  <a:lnTo>
                    <a:pt x="536899" y="3226259"/>
                  </a:lnTo>
                  <a:lnTo>
                    <a:pt x="506132" y="3193796"/>
                  </a:lnTo>
                  <a:lnTo>
                    <a:pt x="476127" y="3160610"/>
                  </a:lnTo>
                  <a:lnTo>
                    <a:pt x="446897" y="3126715"/>
                  </a:lnTo>
                  <a:lnTo>
                    <a:pt x="418456" y="3092124"/>
                  </a:lnTo>
                  <a:lnTo>
                    <a:pt x="390818" y="3056853"/>
                  </a:lnTo>
                  <a:lnTo>
                    <a:pt x="363998" y="3020915"/>
                  </a:lnTo>
                  <a:lnTo>
                    <a:pt x="338010" y="2984325"/>
                  </a:lnTo>
                  <a:lnTo>
                    <a:pt x="312868" y="2947097"/>
                  </a:lnTo>
                  <a:lnTo>
                    <a:pt x="288586" y="2909246"/>
                  </a:lnTo>
                  <a:lnTo>
                    <a:pt x="265178" y="2870784"/>
                  </a:lnTo>
                  <a:lnTo>
                    <a:pt x="242658" y="2831728"/>
                  </a:lnTo>
                  <a:lnTo>
                    <a:pt x="221041" y="2792090"/>
                  </a:lnTo>
                  <a:lnTo>
                    <a:pt x="200340" y="2751886"/>
                  </a:lnTo>
                  <a:lnTo>
                    <a:pt x="180570" y="2711129"/>
                  </a:lnTo>
                  <a:lnTo>
                    <a:pt x="161746" y="2669834"/>
                  </a:lnTo>
                  <a:lnTo>
                    <a:pt x="143880" y="2628014"/>
                  </a:lnTo>
                  <a:lnTo>
                    <a:pt x="126987" y="2585685"/>
                  </a:lnTo>
                  <a:lnTo>
                    <a:pt x="111082" y="2542860"/>
                  </a:lnTo>
                  <a:lnTo>
                    <a:pt x="96178" y="2499554"/>
                  </a:lnTo>
                  <a:lnTo>
                    <a:pt x="82290" y="2455781"/>
                  </a:lnTo>
                  <a:lnTo>
                    <a:pt x="69432" y="2411554"/>
                  </a:lnTo>
                  <a:lnTo>
                    <a:pt x="57617" y="2366889"/>
                  </a:lnTo>
                  <a:lnTo>
                    <a:pt x="46861" y="2321800"/>
                  </a:lnTo>
                  <a:lnTo>
                    <a:pt x="37176" y="2276300"/>
                  </a:lnTo>
                  <a:lnTo>
                    <a:pt x="28579" y="2230405"/>
                  </a:lnTo>
                  <a:lnTo>
                    <a:pt x="21081" y="2184128"/>
                  </a:lnTo>
                  <a:lnTo>
                    <a:pt x="14699" y="2137483"/>
                  </a:lnTo>
                  <a:lnTo>
                    <a:pt x="9445" y="2090485"/>
                  </a:lnTo>
                  <a:lnTo>
                    <a:pt x="5334" y="2043148"/>
                  </a:lnTo>
                  <a:lnTo>
                    <a:pt x="2380" y="1995486"/>
                  </a:lnTo>
                  <a:lnTo>
                    <a:pt x="597" y="1947514"/>
                  </a:lnTo>
                  <a:lnTo>
                    <a:pt x="0" y="1899246"/>
                  </a:lnTo>
                  <a:close/>
                </a:path>
              </a:pathLst>
            </a:cu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1"/>
            <p:cNvSpPr txBox="1"/>
            <p:nvPr/>
          </p:nvSpPr>
          <p:spPr>
            <a:xfrm>
              <a:off x="5963367" y="2740902"/>
              <a:ext cx="5295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Value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8" name="Google Shape;758;p51"/>
            <p:cNvSpPr txBox="1"/>
            <p:nvPr/>
          </p:nvSpPr>
          <p:spPr>
            <a:xfrm>
              <a:off x="5225125" y="3873129"/>
              <a:ext cx="11727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Value-Based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6448788" y="2537037"/>
            <a:ext cx="2386530" cy="2402596"/>
            <a:chOff x="6448788" y="2537037"/>
            <a:chExt cx="2386530" cy="2402596"/>
          </a:xfrm>
        </p:grpSpPr>
        <p:sp>
          <p:nvSpPr>
            <p:cNvPr id="760" name="Google Shape;760;p51"/>
            <p:cNvSpPr/>
            <p:nvPr/>
          </p:nvSpPr>
          <p:spPr>
            <a:xfrm>
              <a:off x="6448788" y="2537037"/>
              <a:ext cx="2386530" cy="2402596"/>
            </a:xfrm>
            <a:custGeom>
              <a:rect b="b" l="l" r="r" t="t"/>
              <a:pathLst>
                <a:path extrusionOk="0" h="3798570" w="3773170">
                  <a:moveTo>
                    <a:pt x="0" y="1899246"/>
                  </a:moveTo>
                  <a:lnTo>
                    <a:pt x="597" y="1850977"/>
                  </a:lnTo>
                  <a:lnTo>
                    <a:pt x="2380" y="1803005"/>
                  </a:lnTo>
                  <a:lnTo>
                    <a:pt x="5334" y="1755343"/>
                  </a:lnTo>
                  <a:lnTo>
                    <a:pt x="9445" y="1708006"/>
                  </a:lnTo>
                  <a:lnTo>
                    <a:pt x="14699" y="1661008"/>
                  </a:lnTo>
                  <a:lnTo>
                    <a:pt x="21081" y="1614363"/>
                  </a:lnTo>
                  <a:lnTo>
                    <a:pt x="28579" y="1568086"/>
                  </a:lnTo>
                  <a:lnTo>
                    <a:pt x="37176" y="1522191"/>
                  </a:lnTo>
                  <a:lnTo>
                    <a:pt x="46861" y="1476691"/>
                  </a:lnTo>
                  <a:lnTo>
                    <a:pt x="57617" y="1431602"/>
                  </a:lnTo>
                  <a:lnTo>
                    <a:pt x="69432" y="1386937"/>
                  </a:lnTo>
                  <a:lnTo>
                    <a:pt x="82290" y="1342710"/>
                  </a:lnTo>
                  <a:lnTo>
                    <a:pt x="96178" y="1298937"/>
                  </a:lnTo>
                  <a:lnTo>
                    <a:pt x="111082" y="1255631"/>
                  </a:lnTo>
                  <a:lnTo>
                    <a:pt x="126987" y="1212806"/>
                  </a:lnTo>
                  <a:lnTo>
                    <a:pt x="143880" y="1170476"/>
                  </a:lnTo>
                  <a:lnTo>
                    <a:pt x="161746" y="1128657"/>
                  </a:lnTo>
                  <a:lnTo>
                    <a:pt x="180570" y="1087362"/>
                  </a:lnTo>
                  <a:lnTo>
                    <a:pt x="200340" y="1046605"/>
                  </a:lnTo>
                  <a:lnTo>
                    <a:pt x="221041" y="1006400"/>
                  </a:lnTo>
                  <a:lnTo>
                    <a:pt x="242658" y="966763"/>
                  </a:lnTo>
                  <a:lnTo>
                    <a:pt x="265178" y="927706"/>
                  </a:lnTo>
                  <a:lnTo>
                    <a:pt x="288586" y="889245"/>
                  </a:lnTo>
                  <a:lnTo>
                    <a:pt x="312868" y="851393"/>
                  </a:lnTo>
                  <a:lnTo>
                    <a:pt x="338010" y="814165"/>
                  </a:lnTo>
                  <a:lnTo>
                    <a:pt x="363998" y="777575"/>
                  </a:lnTo>
                  <a:lnTo>
                    <a:pt x="390818" y="741638"/>
                  </a:lnTo>
                  <a:lnTo>
                    <a:pt x="418456" y="706367"/>
                  </a:lnTo>
                  <a:lnTo>
                    <a:pt x="446897" y="671776"/>
                  </a:lnTo>
                  <a:lnTo>
                    <a:pt x="476127" y="637881"/>
                  </a:lnTo>
                  <a:lnTo>
                    <a:pt x="506132" y="604694"/>
                  </a:lnTo>
                  <a:lnTo>
                    <a:pt x="536899" y="572231"/>
                  </a:lnTo>
                  <a:lnTo>
                    <a:pt x="568412" y="540506"/>
                  </a:lnTo>
                  <a:lnTo>
                    <a:pt x="600659" y="509533"/>
                  </a:lnTo>
                  <a:lnTo>
                    <a:pt x="633623" y="479326"/>
                  </a:lnTo>
                  <a:lnTo>
                    <a:pt x="667293" y="449899"/>
                  </a:lnTo>
                  <a:lnTo>
                    <a:pt x="701652" y="421267"/>
                  </a:lnTo>
                  <a:lnTo>
                    <a:pt x="736688" y="393444"/>
                  </a:lnTo>
                  <a:lnTo>
                    <a:pt x="772386" y="366444"/>
                  </a:lnTo>
                  <a:lnTo>
                    <a:pt x="808732" y="340281"/>
                  </a:lnTo>
                  <a:lnTo>
                    <a:pt x="845711" y="314970"/>
                  </a:lnTo>
                  <a:lnTo>
                    <a:pt x="883310" y="290525"/>
                  </a:lnTo>
                  <a:lnTo>
                    <a:pt x="921515" y="266959"/>
                  </a:lnTo>
                  <a:lnTo>
                    <a:pt x="960310" y="244288"/>
                  </a:lnTo>
                  <a:lnTo>
                    <a:pt x="999684" y="222526"/>
                  </a:lnTo>
                  <a:lnTo>
                    <a:pt x="1039620" y="201686"/>
                  </a:lnTo>
                  <a:lnTo>
                    <a:pt x="1080105" y="181784"/>
                  </a:lnTo>
                  <a:lnTo>
                    <a:pt x="1121124" y="162832"/>
                  </a:lnTo>
                  <a:lnTo>
                    <a:pt x="1162664" y="144846"/>
                  </a:lnTo>
                  <a:lnTo>
                    <a:pt x="1204711" y="127840"/>
                  </a:lnTo>
                  <a:lnTo>
                    <a:pt x="1247250" y="111828"/>
                  </a:lnTo>
                  <a:lnTo>
                    <a:pt x="1290268" y="96824"/>
                  </a:lnTo>
                  <a:lnTo>
                    <a:pt x="1333749" y="82843"/>
                  </a:lnTo>
                  <a:lnTo>
                    <a:pt x="1377680" y="69898"/>
                  </a:lnTo>
                  <a:lnTo>
                    <a:pt x="1422047" y="58004"/>
                  </a:lnTo>
                  <a:lnTo>
                    <a:pt x="1466835" y="47176"/>
                  </a:lnTo>
                  <a:lnTo>
                    <a:pt x="1512031" y="37426"/>
                  </a:lnTo>
                  <a:lnTo>
                    <a:pt x="1557620" y="28771"/>
                  </a:lnTo>
                  <a:lnTo>
                    <a:pt x="1603589" y="21223"/>
                  </a:lnTo>
                  <a:lnTo>
                    <a:pt x="1649922" y="14797"/>
                  </a:lnTo>
                  <a:lnTo>
                    <a:pt x="1696607" y="9508"/>
                  </a:lnTo>
                  <a:lnTo>
                    <a:pt x="1743628" y="5369"/>
                  </a:lnTo>
                  <a:lnTo>
                    <a:pt x="1790971" y="2396"/>
                  </a:lnTo>
                  <a:lnTo>
                    <a:pt x="1838623" y="601"/>
                  </a:lnTo>
                  <a:lnTo>
                    <a:pt x="1886570" y="0"/>
                  </a:lnTo>
                  <a:lnTo>
                    <a:pt x="1934516" y="601"/>
                  </a:lnTo>
                  <a:lnTo>
                    <a:pt x="1982168" y="2396"/>
                  </a:lnTo>
                  <a:lnTo>
                    <a:pt x="2029512" y="5369"/>
                  </a:lnTo>
                  <a:lnTo>
                    <a:pt x="2076533" y="9508"/>
                  </a:lnTo>
                  <a:lnTo>
                    <a:pt x="2123217" y="14797"/>
                  </a:lnTo>
                  <a:lnTo>
                    <a:pt x="2169550" y="21223"/>
                  </a:lnTo>
                  <a:lnTo>
                    <a:pt x="2215519" y="28771"/>
                  </a:lnTo>
                  <a:lnTo>
                    <a:pt x="2261108" y="37426"/>
                  </a:lnTo>
                  <a:lnTo>
                    <a:pt x="2306304" y="47176"/>
                  </a:lnTo>
                  <a:lnTo>
                    <a:pt x="2351092" y="58004"/>
                  </a:lnTo>
                  <a:lnTo>
                    <a:pt x="2395459" y="69898"/>
                  </a:lnTo>
                  <a:lnTo>
                    <a:pt x="2439390" y="82843"/>
                  </a:lnTo>
                  <a:lnTo>
                    <a:pt x="2482872" y="96824"/>
                  </a:lnTo>
                  <a:lnTo>
                    <a:pt x="2525889" y="111828"/>
                  </a:lnTo>
                  <a:lnTo>
                    <a:pt x="2568428" y="127840"/>
                  </a:lnTo>
                  <a:lnTo>
                    <a:pt x="2610475" y="144846"/>
                  </a:lnTo>
                  <a:lnTo>
                    <a:pt x="2652015" y="162832"/>
                  </a:lnTo>
                  <a:lnTo>
                    <a:pt x="2693035" y="181784"/>
                  </a:lnTo>
                  <a:lnTo>
                    <a:pt x="2733520" y="201686"/>
                  </a:lnTo>
                  <a:lnTo>
                    <a:pt x="2773456" y="222526"/>
                  </a:lnTo>
                  <a:lnTo>
                    <a:pt x="2812829" y="244288"/>
                  </a:lnTo>
                  <a:lnTo>
                    <a:pt x="2851625" y="266959"/>
                  </a:lnTo>
                  <a:lnTo>
                    <a:pt x="2889829" y="290525"/>
                  </a:lnTo>
                  <a:lnTo>
                    <a:pt x="2927428" y="314970"/>
                  </a:lnTo>
                  <a:lnTo>
                    <a:pt x="2964408" y="340281"/>
                  </a:lnTo>
                  <a:lnTo>
                    <a:pt x="3000754" y="366444"/>
                  </a:lnTo>
                  <a:lnTo>
                    <a:pt x="3036452" y="393444"/>
                  </a:lnTo>
                  <a:lnTo>
                    <a:pt x="3071487" y="421267"/>
                  </a:lnTo>
                  <a:lnTo>
                    <a:pt x="3105847" y="449899"/>
                  </a:lnTo>
                  <a:lnTo>
                    <a:pt x="3139516" y="479326"/>
                  </a:lnTo>
                  <a:lnTo>
                    <a:pt x="3172481" y="509533"/>
                  </a:lnTo>
                  <a:lnTo>
                    <a:pt x="3204727" y="540506"/>
                  </a:lnTo>
                  <a:lnTo>
                    <a:pt x="3236241" y="572231"/>
                  </a:lnTo>
                  <a:lnTo>
                    <a:pt x="3267007" y="604694"/>
                  </a:lnTo>
                  <a:lnTo>
                    <a:pt x="3297013" y="637881"/>
                  </a:lnTo>
                  <a:lnTo>
                    <a:pt x="3326243" y="671776"/>
                  </a:lnTo>
                  <a:lnTo>
                    <a:pt x="3354684" y="706367"/>
                  </a:lnTo>
                  <a:lnTo>
                    <a:pt x="3382322" y="741638"/>
                  </a:lnTo>
                  <a:lnTo>
                    <a:pt x="3409142" y="777575"/>
                  </a:lnTo>
                  <a:lnTo>
                    <a:pt x="3435130" y="814165"/>
                  </a:lnTo>
                  <a:lnTo>
                    <a:pt x="3460272" y="851393"/>
                  </a:lnTo>
                  <a:lnTo>
                    <a:pt x="3484554" y="889245"/>
                  </a:lnTo>
                  <a:lnTo>
                    <a:pt x="3507962" y="927706"/>
                  </a:lnTo>
                  <a:lnTo>
                    <a:pt x="3530482" y="966763"/>
                  </a:lnTo>
                  <a:lnTo>
                    <a:pt x="3552099" y="1006400"/>
                  </a:lnTo>
                  <a:lnTo>
                    <a:pt x="3572800" y="1046605"/>
                  </a:lnTo>
                  <a:lnTo>
                    <a:pt x="3592569" y="1087362"/>
                  </a:lnTo>
                  <a:lnTo>
                    <a:pt x="3611394" y="1128657"/>
                  </a:lnTo>
                  <a:lnTo>
                    <a:pt x="3629260" y="1170476"/>
                  </a:lnTo>
                  <a:lnTo>
                    <a:pt x="3646153" y="1212806"/>
                  </a:lnTo>
                  <a:lnTo>
                    <a:pt x="3662058" y="1255631"/>
                  </a:lnTo>
                  <a:lnTo>
                    <a:pt x="3676962" y="1298937"/>
                  </a:lnTo>
                  <a:lnTo>
                    <a:pt x="3690850" y="1342710"/>
                  </a:lnTo>
                  <a:lnTo>
                    <a:pt x="3703708" y="1386937"/>
                  </a:lnTo>
                  <a:lnTo>
                    <a:pt x="3715523" y="1431602"/>
                  </a:lnTo>
                  <a:lnTo>
                    <a:pt x="3726279" y="1476691"/>
                  </a:lnTo>
                  <a:lnTo>
                    <a:pt x="3735964" y="1522191"/>
                  </a:lnTo>
                  <a:lnTo>
                    <a:pt x="3744561" y="1568086"/>
                  </a:lnTo>
                  <a:lnTo>
                    <a:pt x="3752059" y="1614363"/>
                  </a:lnTo>
                  <a:lnTo>
                    <a:pt x="3758441" y="1661008"/>
                  </a:lnTo>
                  <a:lnTo>
                    <a:pt x="3763695" y="1708006"/>
                  </a:lnTo>
                  <a:lnTo>
                    <a:pt x="3767806" y="1755343"/>
                  </a:lnTo>
                  <a:lnTo>
                    <a:pt x="3770760" y="1803005"/>
                  </a:lnTo>
                  <a:lnTo>
                    <a:pt x="3772543" y="1850977"/>
                  </a:lnTo>
                  <a:lnTo>
                    <a:pt x="3773141" y="1899246"/>
                  </a:lnTo>
                  <a:lnTo>
                    <a:pt x="3772543" y="1947514"/>
                  </a:lnTo>
                  <a:lnTo>
                    <a:pt x="3770760" y="1995486"/>
                  </a:lnTo>
                  <a:lnTo>
                    <a:pt x="3767806" y="2043148"/>
                  </a:lnTo>
                  <a:lnTo>
                    <a:pt x="3763695" y="2090485"/>
                  </a:lnTo>
                  <a:lnTo>
                    <a:pt x="3758441" y="2137483"/>
                  </a:lnTo>
                  <a:lnTo>
                    <a:pt x="3752059" y="2184128"/>
                  </a:lnTo>
                  <a:lnTo>
                    <a:pt x="3744561" y="2230405"/>
                  </a:lnTo>
                  <a:lnTo>
                    <a:pt x="3735964" y="2276300"/>
                  </a:lnTo>
                  <a:lnTo>
                    <a:pt x="3726279" y="2321800"/>
                  </a:lnTo>
                  <a:lnTo>
                    <a:pt x="3715523" y="2366889"/>
                  </a:lnTo>
                  <a:lnTo>
                    <a:pt x="3703708" y="2411554"/>
                  </a:lnTo>
                  <a:lnTo>
                    <a:pt x="3690850" y="2455781"/>
                  </a:lnTo>
                  <a:lnTo>
                    <a:pt x="3676962" y="2499554"/>
                  </a:lnTo>
                  <a:lnTo>
                    <a:pt x="3662058" y="2542860"/>
                  </a:lnTo>
                  <a:lnTo>
                    <a:pt x="3646153" y="2585685"/>
                  </a:lnTo>
                  <a:lnTo>
                    <a:pt x="3629260" y="2628014"/>
                  </a:lnTo>
                  <a:lnTo>
                    <a:pt x="3611394" y="2669834"/>
                  </a:lnTo>
                  <a:lnTo>
                    <a:pt x="3592569" y="2711129"/>
                  </a:lnTo>
                  <a:lnTo>
                    <a:pt x="3572800" y="2751886"/>
                  </a:lnTo>
                  <a:lnTo>
                    <a:pt x="3552099" y="2792090"/>
                  </a:lnTo>
                  <a:lnTo>
                    <a:pt x="3530482" y="2831728"/>
                  </a:lnTo>
                  <a:lnTo>
                    <a:pt x="3507962" y="2870784"/>
                  </a:lnTo>
                  <a:lnTo>
                    <a:pt x="3484554" y="2909246"/>
                  </a:lnTo>
                  <a:lnTo>
                    <a:pt x="3460272" y="2947097"/>
                  </a:lnTo>
                  <a:lnTo>
                    <a:pt x="3435130" y="2984325"/>
                  </a:lnTo>
                  <a:lnTo>
                    <a:pt x="3409142" y="3020915"/>
                  </a:lnTo>
                  <a:lnTo>
                    <a:pt x="3382322" y="3056853"/>
                  </a:lnTo>
                  <a:lnTo>
                    <a:pt x="3354684" y="3092124"/>
                  </a:lnTo>
                  <a:lnTo>
                    <a:pt x="3326243" y="3126715"/>
                  </a:lnTo>
                  <a:lnTo>
                    <a:pt x="3297013" y="3160610"/>
                  </a:lnTo>
                  <a:lnTo>
                    <a:pt x="3267007" y="3193796"/>
                  </a:lnTo>
                  <a:lnTo>
                    <a:pt x="3236241" y="3226259"/>
                  </a:lnTo>
                  <a:lnTo>
                    <a:pt x="3204727" y="3257985"/>
                  </a:lnTo>
                  <a:lnTo>
                    <a:pt x="3172481" y="3288958"/>
                  </a:lnTo>
                  <a:lnTo>
                    <a:pt x="3139516" y="3319165"/>
                  </a:lnTo>
                  <a:lnTo>
                    <a:pt x="3105847" y="3348592"/>
                  </a:lnTo>
                  <a:lnTo>
                    <a:pt x="3071487" y="3377224"/>
                  </a:lnTo>
                  <a:lnTo>
                    <a:pt x="3036452" y="3405047"/>
                  </a:lnTo>
                  <a:lnTo>
                    <a:pt x="3000754" y="3432047"/>
                  </a:lnTo>
                  <a:lnTo>
                    <a:pt x="2964408" y="3458210"/>
                  </a:lnTo>
                  <a:lnTo>
                    <a:pt x="2927428" y="3483521"/>
                  </a:lnTo>
                  <a:lnTo>
                    <a:pt x="2889829" y="3507966"/>
                  </a:lnTo>
                  <a:lnTo>
                    <a:pt x="2851625" y="3531532"/>
                  </a:lnTo>
                  <a:lnTo>
                    <a:pt x="2812829" y="3554203"/>
                  </a:lnTo>
                  <a:lnTo>
                    <a:pt x="2773456" y="3575965"/>
                  </a:lnTo>
                  <a:lnTo>
                    <a:pt x="2733520" y="3596805"/>
                  </a:lnTo>
                  <a:lnTo>
                    <a:pt x="2693035" y="3616707"/>
                  </a:lnTo>
                  <a:lnTo>
                    <a:pt x="2652015" y="3635659"/>
                  </a:lnTo>
                  <a:lnTo>
                    <a:pt x="2610475" y="3653644"/>
                  </a:lnTo>
                  <a:lnTo>
                    <a:pt x="2568428" y="3670651"/>
                  </a:lnTo>
                  <a:lnTo>
                    <a:pt x="2525889" y="3686663"/>
                  </a:lnTo>
                  <a:lnTo>
                    <a:pt x="2482872" y="3701667"/>
                  </a:lnTo>
                  <a:lnTo>
                    <a:pt x="2439390" y="3715648"/>
                  </a:lnTo>
                  <a:lnTo>
                    <a:pt x="2395459" y="3728593"/>
                  </a:lnTo>
                  <a:lnTo>
                    <a:pt x="2351092" y="3740487"/>
                  </a:lnTo>
                  <a:lnTo>
                    <a:pt x="2306304" y="3751315"/>
                  </a:lnTo>
                  <a:lnTo>
                    <a:pt x="2261108" y="3761065"/>
                  </a:lnTo>
                  <a:lnTo>
                    <a:pt x="2215519" y="3769720"/>
                  </a:lnTo>
                  <a:lnTo>
                    <a:pt x="2169550" y="3777268"/>
                  </a:lnTo>
                  <a:lnTo>
                    <a:pt x="2123217" y="3783694"/>
                  </a:lnTo>
                  <a:lnTo>
                    <a:pt x="2076533" y="3788983"/>
                  </a:lnTo>
                  <a:lnTo>
                    <a:pt x="2029512" y="3793122"/>
                  </a:lnTo>
                  <a:lnTo>
                    <a:pt x="1982168" y="3796095"/>
                  </a:lnTo>
                  <a:lnTo>
                    <a:pt x="1934516" y="3797890"/>
                  </a:lnTo>
                  <a:lnTo>
                    <a:pt x="1886570" y="3798492"/>
                  </a:lnTo>
                  <a:lnTo>
                    <a:pt x="1838623" y="3797890"/>
                  </a:lnTo>
                  <a:lnTo>
                    <a:pt x="1790971" y="3796095"/>
                  </a:lnTo>
                  <a:lnTo>
                    <a:pt x="1743628" y="3793122"/>
                  </a:lnTo>
                  <a:lnTo>
                    <a:pt x="1696607" y="3788983"/>
                  </a:lnTo>
                  <a:lnTo>
                    <a:pt x="1649922" y="3783694"/>
                  </a:lnTo>
                  <a:lnTo>
                    <a:pt x="1603589" y="3777268"/>
                  </a:lnTo>
                  <a:lnTo>
                    <a:pt x="1557620" y="3769720"/>
                  </a:lnTo>
                  <a:lnTo>
                    <a:pt x="1512031" y="3761065"/>
                  </a:lnTo>
                  <a:lnTo>
                    <a:pt x="1466835" y="3751315"/>
                  </a:lnTo>
                  <a:lnTo>
                    <a:pt x="1422047" y="3740487"/>
                  </a:lnTo>
                  <a:lnTo>
                    <a:pt x="1377680" y="3728593"/>
                  </a:lnTo>
                  <a:lnTo>
                    <a:pt x="1333749" y="3715648"/>
                  </a:lnTo>
                  <a:lnTo>
                    <a:pt x="1290268" y="3701667"/>
                  </a:lnTo>
                  <a:lnTo>
                    <a:pt x="1247250" y="3686663"/>
                  </a:lnTo>
                  <a:lnTo>
                    <a:pt x="1204711" y="3670651"/>
                  </a:lnTo>
                  <a:lnTo>
                    <a:pt x="1162664" y="3653644"/>
                  </a:lnTo>
                  <a:lnTo>
                    <a:pt x="1121124" y="3635659"/>
                  </a:lnTo>
                  <a:lnTo>
                    <a:pt x="1080105" y="3616707"/>
                  </a:lnTo>
                  <a:lnTo>
                    <a:pt x="1039620" y="3596805"/>
                  </a:lnTo>
                  <a:lnTo>
                    <a:pt x="999684" y="3575965"/>
                  </a:lnTo>
                  <a:lnTo>
                    <a:pt x="960310" y="3554203"/>
                  </a:lnTo>
                  <a:lnTo>
                    <a:pt x="921515" y="3531532"/>
                  </a:lnTo>
                  <a:lnTo>
                    <a:pt x="883310" y="3507966"/>
                  </a:lnTo>
                  <a:lnTo>
                    <a:pt x="845711" y="3483521"/>
                  </a:lnTo>
                  <a:lnTo>
                    <a:pt x="808732" y="3458210"/>
                  </a:lnTo>
                  <a:lnTo>
                    <a:pt x="772386" y="3432047"/>
                  </a:lnTo>
                  <a:lnTo>
                    <a:pt x="736688" y="3405047"/>
                  </a:lnTo>
                  <a:lnTo>
                    <a:pt x="701652" y="3377224"/>
                  </a:lnTo>
                  <a:lnTo>
                    <a:pt x="667293" y="3348592"/>
                  </a:lnTo>
                  <a:lnTo>
                    <a:pt x="633623" y="3319165"/>
                  </a:lnTo>
                  <a:lnTo>
                    <a:pt x="600659" y="3288958"/>
                  </a:lnTo>
                  <a:lnTo>
                    <a:pt x="568412" y="3257985"/>
                  </a:lnTo>
                  <a:lnTo>
                    <a:pt x="536899" y="3226259"/>
                  </a:lnTo>
                  <a:lnTo>
                    <a:pt x="506132" y="3193796"/>
                  </a:lnTo>
                  <a:lnTo>
                    <a:pt x="476127" y="3160610"/>
                  </a:lnTo>
                  <a:lnTo>
                    <a:pt x="446897" y="3126715"/>
                  </a:lnTo>
                  <a:lnTo>
                    <a:pt x="418456" y="3092124"/>
                  </a:lnTo>
                  <a:lnTo>
                    <a:pt x="390818" y="3056853"/>
                  </a:lnTo>
                  <a:lnTo>
                    <a:pt x="363998" y="3020915"/>
                  </a:lnTo>
                  <a:lnTo>
                    <a:pt x="338010" y="2984325"/>
                  </a:lnTo>
                  <a:lnTo>
                    <a:pt x="312868" y="2947097"/>
                  </a:lnTo>
                  <a:lnTo>
                    <a:pt x="288586" y="2909246"/>
                  </a:lnTo>
                  <a:lnTo>
                    <a:pt x="265178" y="2870784"/>
                  </a:lnTo>
                  <a:lnTo>
                    <a:pt x="242658" y="2831728"/>
                  </a:lnTo>
                  <a:lnTo>
                    <a:pt x="221041" y="2792090"/>
                  </a:lnTo>
                  <a:lnTo>
                    <a:pt x="200340" y="2751886"/>
                  </a:lnTo>
                  <a:lnTo>
                    <a:pt x="180570" y="2711129"/>
                  </a:lnTo>
                  <a:lnTo>
                    <a:pt x="161746" y="2669834"/>
                  </a:lnTo>
                  <a:lnTo>
                    <a:pt x="143880" y="2628014"/>
                  </a:lnTo>
                  <a:lnTo>
                    <a:pt x="126987" y="2585685"/>
                  </a:lnTo>
                  <a:lnTo>
                    <a:pt x="111082" y="2542860"/>
                  </a:lnTo>
                  <a:lnTo>
                    <a:pt x="96178" y="2499554"/>
                  </a:lnTo>
                  <a:lnTo>
                    <a:pt x="82290" y="2455781"/>
                  </a:lnTo>
                  <a:lnTo>
                    <a:pt x="69432" y="2411554"/>
                  </a:lnTo>
                  <a:lnTo>
                    <a:pt x="57617" y="2366889"/>
                  </a:lnTo>
                  <a:lnTo>
                    <a:pt x="46861" y="2321800"/>
                  </a:lnTo>
                  <a:lnTo>
                    <a:pt x="37176" y="2276300"/>
                  </a:lnTo>
                  <a:lnTo>
                    <a:pt x="28579" y="2230405"/>
                  </a:lnTo>
                  <a:lnTo>
                    <a:pt x="21081" y="2184128"/>
                  </a:lnTo>
                  <a:lnTo>
                    <a:pt x="14699" y="2137483"/>
                  </a:lnTo>
                  <a:lnTo>
                    <a:pt x="9445" y="2090485"/>
                  </a:lnTo>
                  <a:lnTo>
                    <a:pt x="5334" y="2043148"/>
                  </a:lnTo>
                  <a:lnTo>
                    <a:pt x="2380" y="1995486"/>
                  </a:lnTo>
                  <a:lnTo>
                    <a:pt x="597" y="1947514"/>
                  </a:lnTo>
                  <a:lnTo>
                    <a:pt x="0" y="1899246"/>
                  </a:lnTo>
                  <a:close/>
                </a:path>
              </a:pathLst>
            </a:cu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1"/>
            <p:cNvSpPr txBox="1"/>
            <p:nvPr/>
          </p:nvSpPr>
          <p:spPr>
            <a:xfrm>
              <a:off x="7349654" y="2740902"/>
              <a:ext cx="5823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Policy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2" name="Google Shape;762;p51"/>
            <p:cNvSpPr txBox="1"/>
            <p:nvPr/>
          </p:nvSpPr>
          <p:spPr>
            <a:xfrm>
              <a:off x="7469107" y="3873129"/>
              <a:ext cx="12261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Policy-Based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63" name="Google Shape;763;p51"/>
          <p:cNvSpPr txBox="1"/>
          <p:nvPr/>
        </p:nvSpPr>
        <p:spPr>
          <a:xfrm>
            <a:off x="6638747" y="3528455"/>
            <a:ext cx="5838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59690" lvl="0" marL="71755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Actor- Critic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4" name="Google Shape;764;p51"/>
          <p:cNvSpPr txBox="1"/>
          <p:nvPr>
            <p:ph idx="1" type="body"/>
          </p:nvPr>
        </p:nvSpPr>
        <p:spPr>
          <a:xfrm>
            <a:off x="311700" y="2356344"/>
            <a:ext cx="57363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Policy Based (e.g., guided policy)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No Value Function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Directly Learn Policy</a:t>
            </a:r>
            <a:endParaRPr/>
          </a:p>
        </p:txBody>
      </p:sp>
      <p:sp>
        <p:nvSpPr>
          <p:cNvPr id="765" name="Google Shape;765;p51"/>
          <p:cNvSpPr txBox="1"/>
          <p:nvPr>
            <p:ph idx="1" type="body"/>
          </p:nvPr>
        </p:nvSpPr>
        <p:spPr>
          <a:xfrm>
            <a:off x="311700" y="3544349"/>
            <a:ext cx="5736300" cy="14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Actor-Critic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Learn Value Function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Learn Policy</a:t>
            </a:r>
            <a:endParaRPr/>
          </a:p>
        </p:txBody>
      </p:sp>
      <p:sp>
        <p:nvSpPr>
          <p:cNvPr id="766" name="Google Shape;766;p51"/>
          <p:cNvSpPr/>
          <p:nvPr/>
        </p:nvSpPr>
        <p:spPr>
          <a:xfrm>
            <a:off x="222300" y="1103425"/>
            <a:ext cx="5229900" cy="1338900"/>
          </a:xfrm>
          <a:prstGeom prst="rect">
            <a:avLst/>
          </a:prstGeom>
          <a:noFill/>
          <a:ln cap="flat" cmpd="sng" w="38100">
            <a:solidFill>
              <a:srgbClr val="F5D3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Today’s Plan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Course organization and deliverables</a:t>
            </a:r>
            <a:endParaRPr strike="sngStrike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Any questions before we move on?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Lecture 9 Recap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Deep Reinforcement Learning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April 7 Project Roleplaying Breakouts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Seeking An Optimal Policy</a:t>
            </a:r>
            <a:endParaRPr/>
          </a:p>
        </p:txBody>
      </p:sp>
      <p:sp>
        <p:nvSpPr>
          <p:cNvPr id="772" name="Google Shape;772;p52"/>
          <p:cNvSpPr txBox="1"/>
          <p:nvPr>
            <p:ph idx="1" type="body"/>
          </p:nvPr>
        </p:nvSpPr>
        <p:spPr>
          <a:xfrm>
            <a:off x="311700" y="1152475"/>
            <a:ext cx="8625900" cy="3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Valued-based: a function that measures how valuable action </a:t>
            </a:r>
            <a:r>
              <a:rPr i="1" lang="en"/>
              <a:t>a</a:t>
            </a:r>
            <a:r>
              <a:rPr lang="en"/>
              <a:t> is at state </a:t>
            </a:r>
            <a:r>
              <a:rPr i="1" lang="en"/>
              <a:t>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Indirectly yields a policy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Policy-based: a function that </a:t>
            </a:r>
            <a:br>
              <a:rPr lang="en"/>
            </a:br>
            <a:r>
              <a:rPr lang="en"/>
              <a:t>measures the probability of action</a:t>
            </a:r>
            <a:br>
              <a:rPr lang="en"/>
            </a:br>
            <a:r>
              <a:rPr i="1" lang="en"/>
              <a:t>a</a:t>
            </a:r>
            <a:r>
              <a:rPr lang="en"/>
              <a:t> leading to the best final </a:t>
            </a:r>
            <a:br>
              <a:rPr lang="en"/>
            </a:br>
            <a:r>
              <a:rPr lang="en"/>
              <a:t>outcome from a given state </a:t>
            </a:r>
            <a:r>
              <a:rPr i="1" lang="en"/>
              <a:t>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Directly yields a policy</a:t>
            </a:r>
            <a:endParaRPr/>
          </a:p>
        </p:txBody>
      </p:sp>
      <p:grpSp>
        <p:nvGrpSpPr>
          <p:cNvPr id="773" name="Google Shape;773;p52"/>
          <p:cNvGrpSpPr/>
          <p:nvPr/>
        </p:nvGrpSpPr>
        <p:grpSpPr>
          <a:xfrm>
            <a:off x="5036028" y="2537037"/>
            <a:ext cx="2386530" cy="2402596"/>
            <a:chOff x="5036028" y="2537037"/>
            <a:chExt cx="2386530" cy="2402596"/>
          </a:xfrm>
        </p:grpSpPr>
        <p:sp>
          <p:nvSpPr>
            <p:cNvPr id="774" name="Google Shape;774;p52"/>
            <p:cNvSpPr/>
            <p:nvPr/>
          </p:nvSpPr>
          <p:spPr>
            <a:xfrm>
              <a:off x="5036028" y="2537037"/>
              <a:ext cx="2386530" cy="2402596"/>
            </a:xfrm>
            <a:custGeom>
              <a:rect b="b" l="l" r="r" t="t"/>
              <a:pathLst>
                <a:path extrusionOk="0" h="3798570" w="3773170">
                  <a:moveTo>
                    <a:pt x="0" y="1899246"/>
                  </a:moveTo>
                  <a:lnTo>
                    <a:pt x="597" y="1850977"/>
                  </a:lnTo>
                  <a:lnTo>
                    <a:pt x="2380" y="1803005"/>
                  </a:lnTo>
                  <a:lnTo>
                    <a:pt x="5334" y="1755343"/>
                  </a:lnTo>
                  <a:lnTo>
                    <a:pt x="9445" y="1708006"/>
                  </a:lnTo>
                  <a:lnTo>
                    <a:pt x="14699" y="1661008"/>
                  </a:lnTo>
                  <a:lnTo>
                    <a:pt x="21081" y="1614363"/>
                  </a:lnTo>
                  <a:lnTo>
                    <a:pt x="28579" y="1568086"/>
                  </a:lnTo>
                  <a:lnTo>
                    <a:pt x="37176" y="1522191"/>
                  </a:lnTo>
                  <a:lnTo>
                    <a:pt x="46861" y="1476691"/>
                  </a:lnTo>
                  <a:lnTo>
                    <a:pt x="57617" y="1431602"/>
                  </a:lnTo>
                  <a:lnTo>
                    <a:pt x="69432" y="1386937"/>
                  </a:lnTo>
                  <a:lnTo>
                    <a:pt x="82290" y="1342710"/>
                  </a:lnTo>
                  <a:lnTo>
                    <a:pt x="96178" y="1298937"/>
                  </a:lnTo>
                  <a:lnTo>
                    <a:pt x="111082" y="1255631"/>
                  </a:lnTo>
                  <a:lnTo>
                    <a:pt x="126987" y="1212806"/>
                  </a:lnTo>
                  <a:lnTo>
                    <a:pt x="143880" y="1170476"/>
                  </a:lnTo>
                  <a:lnTo>
                    <a:pt x="161746" y="1128657"/>
                  </a:lnTo>
                  <a:lnTo>
                    <a:pt x="180570" y="1087362"/>
                  </a:lnTo>
                  <a:lnTo>
                    <a:pt x="200340" y="1046605"/>
                  </a:lnTo>
                  <a:lnTo>
                    <a:pt x="221041" y="1006400"/>
                  </a:lnTo>
                  <a:lnTo>
                    <a:pt x="242658" y="966763"/>
                  </a:lnTo>
                  <a:lnTo>
                    <a:pt x="265178" y="927706"/>
                  </a:lnTo>
                  <a:lnTo>
                    <a:pt x="288586" y="889245"/>
                  </a:lnTo>
                  <a:lnTo>
                    <a:pt x="312868" y="851393"/>
                  </a:lnTo>
                  <a:lnTo>
                    <a:pt x="338010" y="814165"/>
                  </a:lnTo>
                  <a:lnTo>
                    <a:pt x="363998" y="777575"/>
                  </a:lnTo>
                  <a:lnTo>
                    <a:pt x="390818" y="741638"/>
                  </a:lnTo>
                  <a:lnTo>
                    <a:pt x="418456" y="706367"/>
                  </a:lnTo>
                  <a:lnTo>
                    <a:pt x="446897" y="671776"/>
                  </a:lnTo>
                  <a:lnTo>
                    <a:pt x="476127" y="637881"/>
                  </a:lnTo>
                  <a:lnTo>
                    <a:pt x="506132" y="604694"/>
                  </a:lnTo>
                  <a:lnTo>
                    <a:pt x="536899" y="572231"/>
                  </a:lnTo>
                  <a:lnTo>
                    <a:pt x="568412" y="540506"/>
                  </a:lnTo>
                  <a:lnTo>
                    <a:pt x="600659" y="509533"/>
                  </a:lnTo>
                  <a:lnTo>
                    <a:pt x="633623" y="479326"/>
                  </a:lnTo>
                  <a:lnTo>
                    <a:pt x="667293" y="449899"/>
                  </a:lnTo>
                  <a:lnTo>
                    <a:pt x="701652" y="421267"/>
                  </a:lnTo>
                  <a:lnTo>
                    <a:pt x="736688" y="393444"/>
                  </a:lnTo>
                  <a:lnTo>
                    <a:pt x="772386" y="366444"/>
                  </a:lnTo>
                  <a:lnTo>
                    <a:pt x="808732" y="340281"/>
                  </a:lnTo>
                  <a:lnTo>
                    <a:pt x="845711" y="314970"/>
                  </a:lnTo>
                  <a:lnTo>
                    <a:pt x="883310" y="290525"/>
                  </a:lnTo>
                  <a:lnTo>
                    <a:pt x="921515" y="266959"/>
                  </a:lnTo>
                  <a:lnTo>
                    <a:pt x="960310" y="244288"/>
                  </a:lnTo>
                  <a:lnTo>
                    <a:pt x="999684" y="222526"/>
                  </a:lnTo>
                  <a:lnTo>
                    <a:pt x="1039620" y="201686"/>
                  </a:lnTo>
                  <a:lnTo>
                    <a:pt x="1080105" y="181784"/>
                  </a:lnTo>
                  <a:lnTo>
                    <a:pt x="1121124" y="162832"/>
                  </a:lnTo>
                  <a:lnTo>
                    <a:pt x="1162664" y="144846"/>
                  </a:lnTo>
                  <a:lnTo>
                    <a:pt x="1204711" y="127840"/>
                  </a:lnTo>
                  <a:lnTo>
                    <a:pt x="1247250" y="111828"/>
                  </a:lnTo>
                  <a:lnTo>
                    <a:pt x="1290268" y="96824"/>
                  </a:lnTo>
                  <a:lnTo>
                    <a:pt x="1333749" y="82843"/>
                  </a:lnTo>
                  <a:lnTo>
                    <a:pt x="1377680" y="69898"/>
                  </a:lnTo>
                  <a:lnTo>
                    <a:pt x="1422047" y="58004"/>
                  </a:lnTo>
                  <a:lnTo>
                    <a:pt x="1466835" y="47176"/>
                  </a:lnTo>
                  <a:lnTo>
                    <a:pt x="1512031" y="37426"/>
                  </a:lnTo>
                  <a:lnTo>
                    <a:pt x="1557620" y="28771"/>
                  </a:lnTo>
                  <a:lnTo>
                    <a:pt x="1603589" y="21223"/>
                  </a:lnTo>
                  <a:lnTo>
                    <a:pt x="1649922" y="14797"/>
                  </a:lnTo>
                  <a:lnTo>
                    <a:pt x="1696607" y="9508"/>
                  </a:lnTo>
                  <a:lnTo>
                    <a:pt x="1743628" y="5369"/>
                  </a:lnTo>
                  <a:lnTo>
                    <a:pt x="1790971" y="2396"/>
                  </a:lnTo>
                  <a:lnTo>
                    <a:pt x="1838623" y="601"/>
                  </a:lnTo>
                  <a:lnTo>
                    <a:pt x="1886570" y="0"/>
                  </a:lnTo>
                  <a:lnTo>
                    <a:pt x="1934516" y="601"/>
                  </a:lnTo>
                  <a:lnTo>
                    <a:pt x="1982168" y="2396"/>
                  </a:lnTo>
                  <a:lnTo>
                    <a:pt x="2029512" y="5369"/>
                  </a:lnTo>
                  <a:lnTo>
                    <a:pt x="2076533" y="9508"/>
                  </a:lnTo>
                  <a:lnTo>
                    <a:pt x="2123217" y="14797"/>
                  </a:lnTo>
                  <a:lnTo>
                    <a:pt x="2169550" y="21223"/>
                  </a:lnTo>
                  <a:lnTo>
                    <a:pt x="2215519" y="28771"/>
                  </a:lnTo>
                  <a:lnTo>
                    <a:pt x="2261108" y="37426"/>
                  </a:lnTo>
                  <a:lnTo>
                    <a:pt x="2306304" y="47176"/>
                  </a:lnTo>
                  <a:lnTo>
                    <a:pt x="2351092" y="58004"/>
                  </a:lnTo>
                  <a:lnTo>
                    <a:pt x="2395459" y="69898"/>
                  </a:lnTo>
                  <a:lnTo>
                    <a:pt x="2439390" y="82843"/>
                  </a:lnTo>
                  <a:lnTo>
                    <a:pt x="2482872" y="96824"/>
                  </a:lnTo>
                  <a:lnTo>
                    <a:pt x="2525889" y="111828"/>
                  </a:lnTo>
                  <a:lnTo>
                    <a:pt x="2568428" y="127840"/>
                  </a:lnTo>
                  <a:lnTo>
                    <a:pt x="2610475" y="144846"/>
                  </a:lnTo>
                  <a:lnTo>
                    <a:pt x="2652015" y="162832"/>
                  </a:lnTo>
                  <a:lnTo>
                    <a:pt x="2693035" y="181784"/>
                  </a:lnTo>
                  <a:lnTo>
                    <a:pt x="2733520" y="201686"/>
                  </a:lnTo>
                  <a:lnTo>
                    <a:pt x="2773456" y="222526"/>
                  </a:lnTo>
                  <a:lnTo>
                    <a:pt x="2812829" y="244288"/>
                  </a:lnTo>
                  <a:lnTo>
                    <a:pt x="2851625" y="266959"/>
                  </a:lnTo>
                  <a:lnTo>
                    <a:pt x="2889829" y="290525"/>
                  </a:lnTo>
                  <a:lnTo>
                    <a:pt x="2927428" y="314970"/>
                  </a:lnTo>
                  <a:lnTo>
                    <a:pt x="2964408" y="340281"/>
                  </a:lnTo>
                  <a:lnTo>
                    <a:pt x="3000754" y="366444"/>
                  </a:lnTo>
                  <a:lnTo>
                    <a:pt x="3036452" y="393444"/>
                  </a:lnTo>
                  <a:lnTo>
                    <a:pt x="3071487" y="421267"/>
                  </a:lnTo>
                  <a:lnTo>
                    <a:pt x="3105847" y="449899"/>
                  </a:lnTo>
                  <a:lnTo>
                    <a:pt x="3139516" y="479326"/>
                  </a:lnTo>
                  <a:lnTo>
                    <a:pt x="3172481" y="509533"/>
                  </a:lnTo>
                  <a:lnTo>
                    <a:pt x="3204727" y="540506"/>
                  </a:lnTo>
                  <a:lnTo>
                    <a:pt x="3236241" y="572231"/>
                  </a:lnTo>
                  <a:lnTo>
                    <a:pt x="3267007" y="604694"/>
                  </a:lnTo>
                  <a:lnTo>
                    <a:pt x="3297013" y="637881"/>
                  </a:lnTo>
                  <a:lnTo>
                    <a:pt x="3326243" y="671776"/>
                  </a:lnTo>
                  <a:lnTo>
                    <a:pt x="3354684" y="706367"/>
                  </a:lnTo>
                  <a:lnTo>
                    <a:pt x="3382322" y="741638"/>
                  </a:lnTo>
                  <a:lnTo>
                    <a:pt x="3409142" y="777575"/>
                  </a:lnTo>
                  <a:lnTo>
                    <a:pt x="3435130" y="814165"/>
                  </a:lnTo>
                  <a:lnTo>
                    <a:pt x="3460272" y="851393"/>
                  </a:lnTo>
                  <a:lnTo>
                    <a:pt x="3484554" y="889245"/>
                  </a:lnTo>
                  <a:lnTo>
                    <a:pt x="3507962" y="927706"/>
                  </a:lnTo>
                  <a:lnTo>
                    <a:pt x="3530482" y="966763"/>
                  </a:lnTo>
                  <a:lnTo>
                    <a:pt x="3552099" y="1006400"/>
                  </a:lnTo>
                  <a:lnTo>
                    <a:pt x="3572800" y="1046605"/>
                  </a:lnTo>
                  <a:lnTo>
                    <a:pt x="3592569" y="1087362"/>
                  </a:lnTo>
                  <a:lnTo>
                    <a:pt x="3611394" y="1128657"/>
                  </a:lnTo>
                  <a:lnTo>
                    <a:pt x="3629260" y="1170476"/>
                  </a:lnTo>
                  <a:lnTo>
                    <a:pt x="3646153" y="1212806"/>
                  </a:lnTo>
                  <a:lnTo>
                    <a:pt x="3662058" y="1255631"/>
                  </a:lnTo>
                  <a:lnTo>
                    <a:pt x="3676962" y="1298937"/>
                  </a:lnTo>
                  <a:lnTo>
                    <a:pt x="3690850" y="1342710"/>
                  </a:lnTo>
                  <a:lnTo>
                    <a:pt x="3703708" y="1386937"/>
                  </a:lnTo>
                  <a:lnTo>
                    <a:pt x="3715523" y="1431602"/>
                  </a:lnTo>
                  <a:lnTo>
                    <a:pt x="3726279" y="1476691"/>
                  </a:lnTo>
                  <a:lnTo>
                    <a:pt x="3735964" y="1522191"/>
                  </a:lnTo>
                  <a:lnTo>
                    <a:pt x="3744561" y="1568086"/>
                  </a:lnTo>
                  <a:lnTo>
                    <a:pt x="3752059" y="1614363"/>
                  </a:lnTo>
                  <a:lnTo>
                    <a:pt x="3758441" y="1661008"/>
                  </a:lnTo>
                  <a:lnTo>
                    <a:pt x="3763695" y="1708006"/>
                  </a:lnTo>
                  <a:lnTo>
                    <a:pt x="3767806" y="1755343"/>
                  </a:lnTo>
                  <a:lnTo>
                    <a:pt x="3770760" y="1803005"/>
                  </a:lnTo>
                  <a:lnTo>
                    <a:pt x="3772543" y="1850977"/>
                  </a:lnTo>
                  <a:lnTo>
                    <a:pt x="3773141" y="1899246"/>
                  </a:lnTo>
                  <a:lnTo>
                    <a:pt x="3772543" y="1947514"/>
                  </a:lnTo>
                  <a:lnTo>
                    <a:pt x="3770760" y="1995486"/>
                  </a:lnTo>
                  <a:lnTo>
                    <a:pt x="3767806" y="2043148"/>
                  </a:lnTo>
                  <a:lnTo>
                    <a:pt x="3763695" y="2090485"/>
                  </a:lnTo>
                  <a:lnTo>
                    <a:pt x="3758441" y="2137483"/>
                  </a:lnTo>
                  <a:lnTo>
                    <a:pt x="3752059" y="2184128"/>
                  </a:lnTo>
                  <a:lnTo>
                    <a:pt x="3744561" y="2230405"/>
                  </a:lnTo>
                  <a:lnTo>
                    <a:pt x="3735964" y="2276300"/>
                  </a:lnTo>
                  <a:lnTo>
                    <a:pt x="3726279" y="2321800"/>
                  </a:lnTo>
                  <a:lnTo>
                    <a:pt x="3715523" y="2366889"/>
                  </a:lnTo>
                  <a:lnTo>
                    <a:pt x="3703708" y="2411554"/>
                  </a:lnTo>
                  <a:lnTo>
                    <a:pt x="3690850" y="2455781"/>
                  </a:lnTo>
                  <a:lnTo>
                    <a:pt x="3676962" y="2499554"/>
                  </a:lnTo>
                  <a:lnTo>
                    <a:pt x="3662058" y="2542860"/>
                  </a:lnTo>
                  <a:lnTo>
                    <a:pt x="3646153" y="2585685"/>
                  </a:lnTo>
                  <a:lnTo>
                    <a:pt x="3629260" y="2628014"/>
                  </a:lnTo>
                  <a:lnTo>
                    <a:pt x="3611394" y="2669834"/>
                  </a:lnTo>
                  <a:lnTo>
                    <a:pt x="3592569" y="2711129"/>
                  </a:lnTo>
                  <a:lnTo>
                    <a:pt x="3572800" y="2751886"/>
                  </a:lnTo>
                  <a:lnTo>
                    <a:pt x="3552099" y="2792090"/>
                  </a:lnTo>
                  <a:lnTo>
                    <a:pt x="3530482" y="2831728"/>
                  </a:lnTo>
                  <a:lnTo>
                    <a:pt x="3507962" y="2870784"/>
                  </a:lnTo>
                  <a:lnTo>
                    <a:pt x="3484554" y="2909246"/>
                  </a:lnTo>
                  <a:lnTo>
                    <a:pt x="3460272" y="2947097"/>
                  </a:lnTo>
                  <a:lnTo>
                    <a:pt x="3435130" y="2984325"/>
                  </a:lnTo>
                  <a:lnTo>
                    <a:pt x="3409142" y="3020915"/>
                  </a:lnTo>
                  <a:lnTo>
                    <a:pt x="3382322" y="3056853"/>
                  </a:lnTo>
                  <a:lnTo>
                    <a:pt x="3354684" y="3092124"/>
                  </a:lnTo>
                  <a:lnTo>
                    <a:pt x="3326243" y="3126715"/>
                  </a:lnTo>
                  <a:lnTo>
                    <a:pt x="3297013" y="3160610"/>
                  </a:lnTo>
                  <a:lnTo>
                    <a:pt x="3267007" y="3193796"/>
                  </a:lnTo>
                  <a:lnTo>
                    <a:pt x="3236241" y="3226259"/>
                  </a:lnTo>
                  <a:lnTo>
                    <a:pt x="3204727" y="3257985"/>
                  </a:lnTo>
                  <a:lnTo>
                    <a:pt x="3172481" y="3288958"/>
                  </a:lnTo>
                  <a:lnTo>
                    <a:pt x="3139516" y="3319165"/>
                  </a:lnTo>
                  <a:lnTo>
                    <a:pt x="3105847" y="3348592"/>
                  </a:lnTo>
                  <a:lnTo>
                    <a:pt x="3071487" y="3377224"/>
                  </a:lnTo>
                  <a:lnTo>
                    <a:pt x="3036452" y="3405047"/>
                  </a:lnTo>
                  <a:lnTo>
                    <a:pt x="3000754" y="3432047"/>
                  </a:lnTo>
                  <a:lnTo>
                    <a:pt x="2964408" y="3458210"/>
                  </a:lnTo>
                  <a:lnTo>
                    <a:pt x="2927428" y="3483521"/>
                  </a:lnTo>
                  <a:lnTo>
                    <a:pt x="2889829" y="3507966"/>
                  </a:lnTo>
                  <a:lnTo>
                    <a:pt x="2851625" y="3531532"/>
                  </a:lnTo>
                  <a:lnTo>
                    <a:pt x="2812829" y="3554203"/>
                  </a:lnTo>
                  <a:lnTo>
                    <a:pt x="2773456" y="3575965"/>
                  </a:lnTo>
                  <a:lnTo>
                    <a:pt x="2733520" y="3596805"/>
                  </a:lnTo>
                  <a:lnTo>
                    <a:pt x="2693035" y="3616707"/>
                  </a:lnTo>
                  <a:lnTo>
                    <a:pt x="2652015" y="3635659"/>
                  </a:lnTo>
                  <a:lnTo>
                    <a:pt x="2610475" y="3653644"/>
                  </a:lnTo>
                  <a:lnTo>
                    <a:pt x="2568428" y="3670651"/>
                  </a:lnTo>
                  <a:lnTo>
                    <a:pt x="2525889" y="3686663"/>
                  </a:lnTo>
                  <a:lnTo>
                    <a:pt x="2482872" y="3701667"/>
                  </a:lnTo>
                  <a:lnTo>
                    <a:pt x="2439390" y="3715648"/>
                  </a:lnTo>
                  <a:lnTo>
                    <a:pt x="2395459" y="3728593"/>
                  </a:lnTo>
                  <a:lnTo>
                    <a:pt x="2351092" y="3740487"/>
                  </a:lnTo>
                  <a:lnTo>
                    <a:pt x="2306304" y="3751315"/>
                  </a:lnTo>
                  <a:lnTo>
                    <a:pt x="2261108" y="3761065"/>
                  </a:lnTo>
                  <a:lnTo>
                    <a:pt x="2215519" y="3769720"/>
                  </a:lnTo>
                  <a:lnTo>
                    <a:pt x="2169550" y="3777268"/>
                  </a:lnTo>
                  <a:lnTo>
                    <a:pt x="2123217" y="3783694"/>
                  </a:lnTo>
                  <a:lnTo>
                    <a:pt x="2076533" y="3788983"/>
                  </a:lnTo>
                  <a:lnTo>
                    <a:pt x="2029512" y="3793122"/>
                  </a:lnTo>
                  <a:lnTo>
                    <a:pt x="1982168" y="3796095"/>
                  </a:lnTo>
                  <a:lnTo>
                    <a:pt x="1934516" y="3797890"/>
                  </a:lnTo>
                  <a:lnTo>
                    <a:pt x="1886570" y="3798492"/>
                  </a:lnTo>
                  <a:lnTo>
                    <a:pt x="1838623" y="3797890"/>
                  </a:lnTo>
                  <a:lnTo>
                    <a:pt x="1790971" y="3796095"/>
                  </a:lnTo>
                  <a:lnTo>
                    <a:pt x="1743628" y="3793122"/>
                  </a:lnTo>
                  <a:lnTo>
                    <a:pt x="1696607" y="3788983"/>
                  </a:lnTo>
                  <a:lnTo>
                    <a:pt x="1649922" y="3783694"/>
                  </a:lnTo>
                  <a:lnTo>
                    <a:pt x="1603589" y="3777268"/>
                  </a:lnTo>
                  <a:lnTo>
                    <a:pt x="1557620" y="3769720"/>
                  </a:lnTo>
                  <a:lnTo>
                    <a:pt x="1512031" y="3761065"/>
                  </a:lnTo>
                  <a:lnTo>
                    <a:pt x="1466835" y="3751315"/>
                  </a:lnTo>
                  <a:lnTo>
                    <a:pt x="1422047" y="3740487"/>
                  </a:lnTo>
                  <a:lnTo>
                    <a:pt x="1377680" y="3728593"/>
                  </a:lnTo>
                  <a:lnTo>
                    <a:pt x="1333749" y="3715648"/>
                  </a:lnTo>
                  <a:lnTo>
                    <a:pt x="1290268" y="3701667"/>
                  </a:lnTo>
                  <a:lnTo>
                    <a:pt x="1247250" y="3686663"/>
                  </a:lnTo>
                  <a:lnTo>
                    <a:pt x="1204711" y="3670651"/>
                  </a:lnTo>
                  <a:lnTo>
                    <a:pt x="1162664" y="3653644"/>
                  </a:lnTo>
                  <a:lnTo>
                    <a:pt x="1121124" y="3635659"/>
                  </a:lnTo>
                  <a:lnTo>
                    <a:pt x="1080105" y="3616707"/>
                  </a:lnTo>
                  <a:lnTo>
                    <a:pt x="1039620" y="3596805"/>
                  </a:lnTo>
                  <a:lnTo>
                    <a:pt x="999684" y="3575965"/>
                  </a:lnTo>
                  <a:lnTo>
                    <a:pt x="960310" y="3554203"/>
                  </a:lnTo>
                  <a:lnTo>
                    <a:pt x="921515" y="3531532"/>
                  </a:lnTo>
                  <a:lnTo>
                    <a:pt x="883310" y="3507966"/>
                  </a:lnTo>
                  <a:lnTo>
                    <a:pt x="845711" y="3483521"/>
                  </a:lnTo>
                  <a:lnTo>
                    <a:pt x="808732" y="3458210"/>
                  </a:lnTo>
                  <a:lnTo>
                    <a:pt x="772386" y="3432047"/>
                  </a:lnTo>
                  <a:lnTo>
                    <a:pt x="736688" y="3405047"/>
                  </a:lnTo>
                  <a:lnTo>
                    <a:pt x="701652" y="3377224"/>
                  </a:lnTo>
                  <a:lnTo>
                    <a:pt x="667293" y="3348592"/>
                  </a:lnTo>
                  <a:lnTo>
                    <a:pt x="633623" y="3319165"/>
                  </a:lnTo>
                  <a:lnTo>
                    <a:pt x="600659" y="3288958"/>
                  </a:lnTo>
                  <a:lnTo>
                    <a:pt x="568412" y="3257985"/>
                  </a:lnTo>
                  <a:lnTo>
                    <a:pt x="536899" y="3226259"/>
                  </a:lnTo>
                  <a:lnTo>
                    <a:pt x="506132" y="3193796"/>
                  </a:lnTo>
                  <a:lnTo>
                    <a:pt x="476127" y="3160610"/>
                  </a:lnTo>
                  <a:lnTo>
                    <a:pt x="446897" y="3126715"/>
                  </a:lnTo>
                  <a:lnTo>
                    <a:pt x="418456" y="3092124"/>
                  </a:lnTo>
                  <a:lnTo>
                    <a:pt x="390818" y="3056853"/>
                  </a:lnTo>
                  <a:lnTo>
                    <a:pt x="363998" y="3020915"/>
                  </a:lnTo>
                  <a:lnTo>
                    <a:pt x="338010" y="2984325"/>
                  </a:lnTo>
                  <a:lnTo>
                    <a:pt x="312868" y="2947097"/>
                  </a:lnTo>
                  <a:lnTo>
                    <a:pt x="288586" y="2909246"/>
                  </a:lnTo>
                  <a:lnTo>
                    <a:pt x="265178" y="2870784"/>
                  </a:lnTo>
                  <a:lnTo>
                    <a:pt x="242658" y="2831728"/>
                  </a:lnTo>
                  <a:lnTo>
                    <a:pt x="221041" y="2792090"/>
                  </a:lnTo>
                  <a:lnTo>
                    <a:pt x="200340" y="2751886"/>
                  </a:lnTo>
                  <a:lnTo>
                    <a:pt x="180570" y="2711129"/>
                  </a:lnTo>
                  <a:lnTo>
                    <a:pt x="161746" y="2669834"/>
                  </a:lnTo>
                  <a:lnTo>
                    <a:pt x="143880" y="2628014"/>
                  </a:lnTo>
                  <a:lnTo>
                    <a:pt x="126987" y="2585685"/>
                  </a:lnTo>
                  <a:lnTo>
                    <a:pt x="111082" y="2542860"/>
                  </a:lnTo>
                  <a:lnTo>
                    <a:pt x="96178" y="2499554"/>
                  </a:lnTo>
                  <a:lnTo>
                    <a:pt x="82290" y="2455781"/>
                  </a:lnTo>
                  <a:lnTo>
                    <a:pt x="69432" y="2411554"/>
                  </a:lnTo>
                  <a:lnTo>
                    <a:pt x="57617" y="2366889"/>
                  </a:lnTo>
                  <a:lnTo>
                    <a:pt x="46861" y="2321800"/>
                  </a:lnTo>
                  <a:lnTo>
                    <a:pt x="37176" y="2276300"/>
                  </a:lnTo>
                  <a:lnTo>
                    <a:pt x="28579" y="2230405"/>
                  </a:lnTo>
                  <a:lnTo>
                    <a:pt x="21081" y="2184128"/>
                  </a:lnTo>
                  <a:lnTo>
                    <a:pt x="14699" y="2137483"/>
                  </a:lnTo>
                  <a:lnTo>
                    <a:pt x="9445" y="2090485"/>
                  </a:lnTo>
                  <a:lnTo>
                    <a:pt x="5334" y="2043148"/>
                  </a:lnTo>
                  <a:lnTo>
                    <a:pt x="2380" y="1995486"/>
                  </a:lnTo>
                  <a:lnTo>
                    <a:pt x="597" y="1947514"/>
                  </a:lnTo>
                  <a:lnTo>
                    <a:pt x="0" y="1899246"/>
                  </a:lnTo>
                  <a:close/>
                </a:path>
              </a:pathLst>
            </a:cu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2"/>
            <p:cNvSpPr txBox="1"/>
            <p:nvPr/>
          </p:nvSpPr>
          <p:spPr>
            <a:xfrm>
              <a:off x="5963367" y="2740902"/>
              <a:ext cx="5295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Value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6" name="Google Shape;776;p52"/>
            <p:cNvSpPr txBox="1"/>
            <p:nvPr/>
          </p:nvSpPr>
          <p:spPr>
            <a:xfrm>
              <a:off x="5225125" y="3873129"/>
              <a:ext cx="11727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Value-Based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77" name="Google Shape;777;p52"/>
          <p:cNvGrpSpPr/>
          <p:nvPr/>
        </p:nvGrpSpPr>
        <p:grpSpPr>
          <a:xfrm>
            <a:off x="6448788" y="2537037"/>
            <a:ext cx="2386530" cy="2402596"/>
            <a:chOff x="6448788" y="2537037"/>
            <a:chExt cx="2386530" cy="2402596"/>
          </a:xfrm>
        </p:grpSpPr>
        <p:sp>
          <p:nvSpPr>
            <p:cNvPr id="778" name="Google Shape;778;p52"/>
            <p:cNvSpPr/>
            <p:nvPr/>
          </p:nvSpPr>
          <p:spPr>
            <a:xfrm>
              <a:off x="6448788" y="2537037"/>
              <a:ext cx="2386530" cy="2402596"/>
            </a:xfrm>
            <a:custGeom>
              <a:rect b="b" l="l" r="r" t="t"/>
              <a:pathLst>
                <a:path extrusionOk="0" h="3798570" w="3773170">
                  <a:moveTo>
                    <a:pt x="0" y="1899246"/>
                  </a:moveTo>
                  <a:lnTo>
                    <a:pt x="597" y="1850977"/>
                  </a:lnTo>
                  <a:lnTo>
                    <a:pt x="2380" y="1803005"/>
                  </a:lnTo>
                  <a:lnTo>
                    <a:pt x="5334" y="1755343"/>
                  </a:lnTo>
                  <a:lnTo>
                    <a:pt x="9445" y="1708006"/>
                  </a:lnTo>
                  <a:lnTo>
                    <a:pt x="14699" y="1661008"/>
                  </a:lnTo>
                  <a:lnTo>
                    <a:pt x="21081" y="1614363"/>
                  </a:lnTo>
                  <a:lnTo>
                    <a:pt x="28579" y="1568086"/>
                  </a:lnTo>
                  <a:lnTo>
                    <a:pt x="37176" y="1522191"/>
                  </a:lnTo>
                  <a:lnTo>
                    <a:pt x="46861" y="1476691"/>
                  </a:lnTo>
                  <a:lnTo>
                    <a:pt x="57617" y="1431602"/>
                  </a:lnTo>
                  <a:lnTo>
                    <a:pt x="69432" y="1386937"/>
                  </a:lnTo>
                  <a:lnTo>
                    <a:pt x="82290" y="1342710"/>
                  </a:lnTo>
                  <a:lnTo>
                    <a:pt x="96178" y="1298937"/>
                  </a:lnTo>
                  <a:lnTo>
                    <a:pt x="111082" y="1255631"/>
                  </a:lnTo>
                  <a:lnTo>
                    <a:pt x="126987" y="1212806"/>
                  </a:lnTo>
                  <a:lnTo>
                    <a:pt x="143880" y="1170476"/>
                  </a:lnTo>
                  <a:lnTo>
                    <a:pt x="161746" y="1128657"/>
                  </a:lnTo>
                  <a:lnTo>
                    <a:pt x="180570" y="1087362"/>
                  </a:lnTo>
                  <a:lnTo>
                    <a:pt x="200340" y="1046605"/>
                  </a:lnTo>
                  <a:lnTo>
                    <a:pt x="221041" y="1006400"/>
                  </a:lnTo>
                  <a:lnTo>
                    <a:pt x="242658" y="966763"/>
                  </a:lnTo>
                  <a:lnTo>
                    <a:pt x="265178" y="927706"/>
                  </a:lnTo>
                  <a:lnTo>
                    <a:pt x="288586" y="889245"/>
                  </a:lnTo>
                  <a:lnTo>
                    <a:pt x="312868" y="851393"/>
                  </a:lnTo>
                  <a:lnTo>
                    <a:pt x="338010" y="814165"/>
                  </a:lnTo>
                  <a:lnTo>
                    <a:pt x="363998" y="777575"/>
                  </a:lnTo>
                  <a:lnTo>
                    <a:pt x="390818" y="741638"/>
                  </a:lnTo>
                  <a:lnTo>
                    <a:pt x="418456" y="706367"/>
                  </a:lnTo>
                  <a:lnTo>
                    <a:pt x="446897" y="671776"/>
                  </a:lnTo>
                  <a:lnTo>
                    <a:pt x="476127" y="637881"/>
                  </a:lnTo>
                  <a:lnTo>
                    <a:pt x="506132" y="604694"/>
                  </a:lnTo>
                  <a:lnTo>
                    <a:pt x="536899" y="572231"/>
                  </a:lnTo>
                  <a:lnTo>
                    <a:pt x="568412" y="540506"/>
                  </a:lnTo>
                  <a:lnTo>
                    <a:pt x="600659" y="509533"/>
                  </a:lnTo>
                  <a:lnTo>
                    <a:pt x="633623" y="479326"/>
                  </a:lnTo>
                  <a:lnTo>
                    <a:pt x="667293" y="449899"/>
                  </a:lnTo>
                  <a:lnTo>
                    <a:pt x="701652" y="421267"/>
                  </a:lnTo>
                  <a:lnTo>
                    <a:pt x="736688" y="393444"/>
                  </a:lnTo>
                  <a:lnTo>
                    <a:pt x="772386" y="366444"/>
                  </a:lnTo>
                  <a:lnTo>
                    <a:pt x="808732" y="340281"/>
                  </a:lnTo>
                  <a:lnTo>
                    <a:pt x="845711" y="314970"/>
                  </a:lnTo>
                  <a:lnTo>
                    <a:pt x="883310" y="290525"/>
                  </a:lnTo>
                  <a:lnTo>
                    <a:pt x="921515" y="266959"/>
                  </a:lnTo>
                  <a:lnTo>
                    <a:pt x="960310" y="244288"/>
                  </a:lnTo>
                  <a:lnTo>
                    <a:pt x="999684" y="222526"/>
                  </a:lnTo>
                  <a:lnTo>
                    <a:pt x="1039620" y="201686"/>
                  </a:lnTo>
                  <a:lnTo>
                    <a:pt x="1080105" y="181784"/>
                  </a:lnTo>
                  <a:lnTo>
                    <a:pt x="1121124" y="162832"/>
                  </a:lnTo>
                  <a:lnTo>
                    <a:pt x="1162664" y="144846"/>
                  </a:lnTo>
                  <a:lnTo>
                    <a:pt x="1204711" y="127840"/>
                  </a:lnTo>
                  <a:lnTo>
                    <a:pt x="1247250" y="111828"/>
                  </a:lnTo>
                  <a:lnTo>
                    <a:pt x="1290268" y="96824"/>
                  </a:lnTo>
                  <a:lnTo>
                    <a:pt x="1333749" y="82843"/>
                  </a:lnTo>
                  <a:lnTo>
                    <a:pt x="1377680" y="69898"/>
                  </a:lnTo>
                  <a:lnTo>
                    <a:pt x="1422047" y="58004"/>
                  </a:lnTo>
                  <a:lnTo>
                    <a:pt x="1466835" y="47176"/>
                  </a:lnTo>
                  <a:lnTo>
                    <a:pt x="1512031" y="37426"/>
                  </a:lnTo>
                  <a:lnTo>
                    <a:pt x="1557620" y="28771"/>
                  </a:lnTo>
                  <a:lnTo>
                    <a:pt x="1603589" y="21223"/>
                  </a:lnTo>
                  <a:lnTo>
                    <a:pt x="1649922" y="14797"/>
                  </a:lnTo>
                  <a:lnTo>
                    <a:pt x="1696607" y="9508"/>
                  </a:lnTo>
                  <a:lnTo>
                    <a:pt x="1743628" y="5369"/>
                  </a:lnTo>
                  <a:lnTo>
                    <a:pt x="1790971" y="2396"/>
                  </a:lnTo>
                  <a:lnTo>
                    <a:pt x="1838623" y="601"/>
                  </a:lnTo>
                  <a:lnTo>
                    <a:pt x="1886570" y="0"/>
                  </a:lnTo>
                  <a:lnTo>
                    <a:pt x="1934516" y="601"/>
                  </a:lnTo>
                  <a:lnTo>
                    <a:pt x="1982168" y="2396"/>
                  </a:lnTo>
                  <a:lnTo>
                    <a:pt x="2029512" y="5369"/>
                  </a:lnTo>
                  <a:lnTo>
                    <a:pt x="2076533" y="9508"/>
                  </a:lnTo>
                  <a:lnTo>
                    <a:pt x="2123217" y="14797"/>
                  </a:lnTo>
                  <a:lnTo>
                    <a:pt x="2169550" y="21223"/>
                  </a:lnTo>
                  <a:lnTo>
                    <a:pt x="2215519" y="28771"/>
                  </a:lnTo>
                  <a:lnTo>
                    <a:pt x="2261108" y="37426"/>
                  </a:lnTo>
                  <a:lnTo>
                    <a:pt x="2306304" y="47176"/>
                  </a:lnTo>
                  <a:lnTo>
                    <a:pt x="2351092" y="58004"/>
                  </a:lnTo>
                  <a:lnTo>
                    <a:pt x="2395459" y="69898"/>
                  </a:lnTo>
                  <a:lnTo>
                    <a:pt x="2439390" y="82843"/>
                  </a:lnTo>
                  <a:lnTo>
                    <a:pt x="2482872" y="96824"/>
                  </a:lnTo>
                  <a:lnTo>
                    <a:pt x="2525889" y="111828"/>
                  </a:lnTo>
                  <a:lnTo>
                    <a:pt x="2568428" y="127840"/>
                  </a:lnTo>
                  <a:lnTo>
                    <a:pt x="2610475" y="144846"/>
                  </a:lnTo>
                  <a:lnTo>
                    <a:pt x="2652015" y="162832"/>
                  </a:lnTo>
                  <a:lnTo>
                    <a:pt x="2693035" y="181784"/>
                  </a:lnTo>
                  <a:lnTo>
                    <a:pt x="2733520" y="201686"/>
                  </a:lnTo>
                  <a:lnTo>
                    <a:pt x="2773456" y="222526"/>
                  </a:lnTo>
                  <a:lnTo>
                    <a:pt x="2812829" y="244288"/>
                  </a:lnTo>
                  <a:lnTo>
                    <a:pt x="2851625" y="266959"/>
                  </a:lnTo>
                  <a:lnTo>
                    <a:pt x="2889829" y="290525"/>
                  </a:lnTo>
                  <a:lnTo>
                    <a:pt x="2927428" y="314970"/>
                  </a:lnTo>
                  <a:lnTo>
                    <a:pt x="2964408" y="340281"/>
                  </a:lnTo>
                  <a:lnTo>
                    <a:pt x="3000754" y="366444"/>
                  </a:lnTo>
                  <a:lnTo>
                    <a:pt x="3036452" y="393444"/>
                  </a:lnTo>
                  <a:lnTo>
                    <a:pt x="3071487" y="421267"/>
                  </a:lnTo>
                  <a:lnTo>
                    <a:pt x="3105847" y="449899"/>
                  </a:lnTo>
                  <a:lnTo>
                    <a:pt x="3139516" y="479326"/>
                  </a:lnTo>
                  <a:lnTo>
                    <a:pt x="3172481" y="509533"/>
                  </a:lnTo>
                  <a:lnTo>
                    <a:pt x="3204727" y="540506"/>
                  </a:lnTo>
                  <a:lnTo>
                    <a:pt x="3236241" y="572231"/>
                  </a:lnTo>
                  <a:lnTo>
                    <a:pt x="3267007" y="604694"/>
                  </a:lnTo>
                  <a:lnTo>
                    <a:pt x="3297013" y="637881"/>
                  </a:lnTo>
                  <a:lnTo>
                    <a:pt x="3326243" y="671776"/>
                  </a:lnTo>
                  <a:lnTo>
                    <a:pt x="3354684" y="706367"/>
                  </a:lnTo>
                  <a:lnTo>
                    <a:pt x="3382322" y="741638"/>
                  </a:lnTo>
                  <a:lnTo>
                    <a:pt x="3409142" y="777575"/>
                  </a:lnTo>
                  <a:lnTo>
                    <a:pt x="3435130" y="814165"/>
                  </a:lnTo>
                  <a:lnTo>
                    <a:pt x="3460272" y="851393"/>
                  </a:lnTo>
                  <a:lnTo>
                    <a:pt x="3484554" y="889245"/>
                  </a:lnTo>
                  <a:lnTo>
                    <a:pt x="3507962" y="927706"/>
                  </a:lnTo>
                  <a:lnTo>
                    <a:pt x="3530482" y="966763"/>
                  </a:lnTo>
                  <a:lnTo>
                    <a:pt x="3552099" y="1006400"/>
                  </a:lnTo>
                  <a:lnTo>
                    <a:pt x="3572800" y="1046605"/>
                  </a:lnTo>
                  <a:lnTo>
                    <a:pt x="3592569" y="1087362"/>
                  </a:lnTo>
                  <a:lnTo>
                    <a:pt x="3611394" y="1128657"/>
                  </a:lnTo>
                  <a:lnTo>
                    <a:pt x="3629260" y="1170476"/>
                  </a:lnTo>
                  <a:lnTo>
                    <a:pt x="3646153" y="1212806"/>
                  </a:lnTo>
                  <a:lnTo>
                    <a:pt x="3662058" y="1255631"/>
                  </a:lnTo>
                  <a:lnTo>
                    <a:pt x="3676962" y="1298937"/>
                  </a:lnTo>
                  <a:lnTo>
                    <a:pt x="3690850" y="1342710"/>
                  </a:lnTo>
                  <a:lnTo>
                    <a:pt x="3703708" y="1386937"/>
                  </a:lnTo>
                  <a:lnTo>
                    <a:pt x="3715523" y="1431602"/>
                  </a:lnTo>
                  <a:lnTo>
                    <a:pt x="3726279" y="1476691"/>
                  </a:lnTo>
                  <a:lnTo>
                    <a:pt x="3735964" y="1522191"/>
                  </a:lnTo>
                  <a:lnTo>
                    <a:pt x="3744561" y="1568086"/>
                  </a:lnTo>
                  <a:lnTo>
                    <a:pt x="3752059" y="1614363"/>
                  </a:lnTo>
                  <a:lnTo>
                    <a:pt x="3758441" y="1661008"/>
                  </a:lnTo>
                  <a:lnTo>
                    <a:pt x="3763695" y="1708006"/>
                  </a:lnTo>
                  <a:lnTo>
                    <a:pt x="3767806" y="1755343"/>
                  </a:lnTo>
                  <a:lnTo>
                    <a:pt x="3770760" y="1803005"/>
                  </a:lnTo>
                  <a:lnTo>
                    <a:pt x="3772543" y="1850977"/>
                  </a:lnTo>
                  <a:lnTo>
                    <a:pt x="3773141" y="1899246"/>
                  </a:lnTo>
                  <a:lnTo>
                    <a:pt x="3772543" y="1947514"/>
                  </a:lnTo>
                  <a:lnTo>
                    <a:pt x="3770760" y="1995486"/>
                  </a:lnTo>
                  <a:lnTo>
                    <a:pt x="3767806" y="2043148"/>
                  </a:lnTo>
                  <a:lnTo>
                    <a:pt x="3763695" y="2090485"/>
                  </a:lnTo>
                  <a:lnTo>
                    <a:pt x="3758441" y="2137483"/>
                  </a:lnTo>
                  <a:lnTo>
                    <a:pt x="3752059" y="2184128"/>
                  </a:lnTo>
                  <a:lnTo>
                    <a:pt x="3744561" y="2230405"/>
                  </a:lnTo>
                  <a:lnTo>
                    <a:pt x="3735964" y="2276300"/>
                  </a:lnTo>
                  <a:lnTo>
                    <a:pt x="3726279" y="2321800"/>
                  </a:lnTo>
                  <a:lnTo>
                    <a:pt x="3715523" y="2366889"/>
                  </a:lnTo>
                  <a:lnTo>
                    <a:pt x="3703708" y="2411554"/>
                  </a:lnTo>
                  <a:lnTo>
                    <a:pt x="3690850" y="2455781"/>
                  </a:lnTo>
                  <a:lnTo>
                    <a:pt x="3676962" y="2499554"/>
                  </a:lnTo>
                  <a:lnTo>
                    <a:pt x="3662058" y="2542860"/>
                  </a:lnTo>
                  <a:lnTo>
                    <a:pt x="3646153" y="2585685"/>
                  </a:lnTo>
                  <a:lnTo>
                    <a:pt x="3629260" y="2628014"/>
                  </a:lnTo>
                  <a:lnTo>
                    <a:pt x="3611394" y="2669834"/>
                  </a:lnTo>
                  <a:lnTo>
                    <a:pt x="3592569" y="2711129"/>
                  </a:lnTo>
                  <a:lnTo>
                    <a:pt x="3572800" y="2751886"/>
                  </a:lnTo>
                  <a:lnTo>
                    <a:pt x="3552099" y="2792090"/>
                  </a:lnTo>
                  <a:lnTo>
                    <a:pt x="3530482" y="2831728"/>
                  </a:lnTo>
                  <a:lnTo>
                    <a:pt x="3507962" y="2870784"/>
                  </a:lnTo>
                  <a:lnTo>
                    <a:pt x="3484554" y="2909246"/>
                  </a:lnTo>
                  <a:lnTo>
                    <a:pt x="3460272" y="2947097"/>
                  </a:lnTo>
                  <a:lnTo>
                    <a:pt x="3435130" y="2984325"/>
                  </a:lnTo>
                  <a:lnTo>
                    <a:pt x="3409142" y="3020915"/>
                  </a:lnTo>
                  <a:lnTo>
                    <a:pt x="3382322" y="3056853"/>
                  </a:lnTo>
                  <a:lnTo>
                    <a:pt x="3354684" y="3092124"/>
                  </a:lnTo>
                  <a:lnTo>
                    <a:pt x="3326243" y="3126715"/>
                  </a:lnTo>
                  <a:lnTo>
                    <a:pt x="3297013" y="3160610"/>
                  </a:lnTo>
                  <a:lnTo>
                    <a:pt x="3267007" y="3193796"/>
                  </a:lnTo>
                  <a:lnTo>
                    <a:pt x="3236241" y="3226259"/>
                  </a:lnTo>
                  <a:lnTo>
                    <a:pt x="3204727" y="3257985"/>
                  </a:lnTo>
                  <a:lnTo>
                    <a:pt x="3172481" y="3288958"/>
                  </a:lnTo>
                  <a:lnTo>
                    <a:pt x="3139516" y="3319165"/>
                  </a:lnTo>
                  <a:lnTo>
                    <a:pt x="3105847" y="3348592"/>
                  </a:lnTo>
                  <a:lnTo>
                    <a:pt x="3071487" y="3377224"/>
                  </a:lnTo>
                  <a:lnTo>
                    <a:pt x="3036452" y="3405047"/>
                  </a:lnTo>
                  <a:lnTo>
                    <a:pt x="3000754" y="3432047"/>
                  </a:lnTo>
                  <a:lnTo>
                    <a:pt x="2964408" y="3458210"/>
                  </a:lnTo>
                  <a:lnTo>
                    <a:pt x="2927428" y="3483521"/>
                  </a:lnTo>
                  <a:lnTo>
                    <a:pt x="2889829" y="3507966"/>
                  </a:lnTo>
                  <a:lnTo>
                    <a:pt x="2851625" y="3531532"/>
                  </a:lnTo>
                  <a:lnTo>
                    <a:pt x="2812829" y="3554203"/>
                  </a:lnTo>
                  <a:lnTo>
                    <a:pt x="2773456" y="3575965"/>
                  </a:lnTo>
                  <a:lnTo>
                    <a:pt x="2733520" y="3596805"/>
                  </a:lnTo>
                  <a:lnTo>
                    <a:pt x="2693035" y="3616707"/>
                  </a:lnTo>
                  <a:lnTo>
                    <a:pt x="2652015" y="3635659"/>
                  </a:lnTo>
                  <a:lnTo>
                    <a:pt x="2610475" y="3653644"/>
                  </a:lnTo>
                  <a:lnTo>
                    <a:pt x="2568428" y="3670651"/>
                  </a:lnTo>
                  <a:lnTo>
                    <a:pt x="2525889" y="3686663"/>
                  </a:lnTo>
                  <a:lnTo>
                    <a:pt x="2482872" y="3701667"/>
                  </a:lnTo>
                  <a:lnTo>
                    <a:pt x="2439390" y="3715648"/>
                  </a:lnTo>
                  <a:lnTo>
                    <a:pt x="2395459" y="3728593"/>
                  </a:lnTo>
                  <a:lnTo>
                    <a:pt x="2351092" y="3740487"/>
                  </a:lnTo>
                  <a:lnTo>
                    <a:pt x="2306304" y="3751315"/>
                  </a:lnTo>
                  <a:lnTo>
                    <a:pt x="2261108" y="3761065"/>
                  </a:lnTo>
                  <a:lnTo>
                    <a:pt x="2215519" y="3769720"/>
                  </a:lnTo>
                  <a:lnTo>
                    <a:pt x="2169550" y="3777268"/>
                  </a:lnTo>
                  <a:lnTo>
                    <a:pt x="2123217" y="3783694"/>
                  </a:lnTo>
                  <a:lnTo>
                    <a:pt x="2076533" y="3788983"/>
                  </a:lnTo>
                  <a:lnTo>
                    <a:pt x="2029512" y="3793122"/>
                  </a:lnTo>
                  <a:lnTo>
                    <a:pt x="1982168" y="3796095"/>
                  </a:lnTo>
                  <a:lnTo>
                    <a:pt x="1934516" y="3797890"/>
                  </a:lnTo>
                  <a:lnTo>
                    <a:pt x="1886570" y="3798492"/>
                  </a:lnTo>
                  <a:lnTo>
                    <a:pt x="1838623" y="3797890"/>
                  </a:lnTo>
                  <a:lnTo>
                    <a:pt x="1790971" y="3796095"/>
                  </a:lnTo>
                  <a:lnTo>
                    <a:pt x="1743628" y="3793122"/>
                  </a:lnTo>
                  <a:lnTo>
                    <a:pt x="1696607" y="3788983"/>
                  </a:lnTo>
                  <a:lnTo>
                    <a:pt x="1649922" y="3783694"/>
                  </a:lnTo>
                  <a:lnTo>
                    <a:pt x="1603589" y="3777268"/>
                  </a:lnTo>
                  <a:lnTo>
                    <a:pt x="1557620" y="3769720"/>
                  </a:lnTo>
                  <a:lnTo>
                    <a:pt x="1512031" y="3761065"/>
                  </a:lnTo>
                  <a:lnTo>
                    <a:pt x="1466835" y="3751315"/>
                  </a:lnTo>
                  <a:lnTo>
                    <a:pt x="1422047" y="3740487"/>
                  </a:lnTo>
                  <a:lnTo>
                    <a:pt x="1377680" y="3728593"/>
                  </a:lnTo>
                  <a:lnTo>
                    <a:pt x="1333749" y="3715648"/>
                  </a:lnTo>
                  <a:lnTo>
                    <a:pt x="1290268" y="3701667"/>
                  </a:lnTo>
                  <a:lnTo>
                    <a:pt x="1247250" y="3686663"/>
                  </a:lnTo>
                  <a:lnTo>
                    <a:pt x="1204711" y="3670651"/>
                  </a:lnTo>
                  <a:lnTo>
                    <a:pt x="1162664" y="3653644"/>
                  </a:lnTo>
                  <a:lnTo>
                    <a:pt x="1121124" y="3635659"/>
                  </a:lnTo>
                  <a:lnTo>
                    <a:pt x="1080105" y="3616707"/>
                  </a:lnTo>
                  <a:lnTo>
                    <a:pt x="1039620" y="3596805"/>
                  </a:lnTo>
                  <a:lnTo>
                    <a:pt x="999684" y="3575965"/>
                  </a:lnTo>
                  <a:lnTo>
                    <a:pt x="960310" y="3554203"/>
                  </a:lnTo>
                  <a:lnTo>
                    <a:pt x="921515" y="3531532"/>
                  </a:lnTo>
                  <a:lnTo>
                    <a:pt x="883310" y="3507966"/>
                  </a:lnTo>
                  <a:lnTo>
                    <a:pt x="845711" y="3483521"/>
                  </a:lnTo>
                  <a:lnTo>
                    <a:pt x="808732" y="3458210"/>
                  </a:lnTo>
                  <a:lnTo>
                    <a:pt x="772386" y="3432047"/>
                  </a:lnTo>
                  <a:lnTo>
                    <a:pt x="736688" y="3405047"/>
                  </a:lnTo>
                  <a:lnTo>
                    <a:pt x="701652" y="3377224"/>
                  </a:lnTo>
                  <a:lnTo>
                    <a:pt x="667293" y="3348592"/>
                  </a:lnTo>
                  <a:lnTo>
                    <a:pt x="633623" y="3319165"/>
                  </a:lnTo>
                  <a:lnTo>
                    <a:pt x="600659" y="3288958"/>
                  </a:lnTo>
                  <a:lnTo>
                    <a:pt x="568412" y="3257985"/>
                  </a:lnTo>
                  <a:lnTo>
                    <a:pt x="536899" y="3226259"/>
                  </a:lnTo>
                  <a:lnTo>
                    <a:pt x="506132" y="3193796"/>
                  </a:lnTo>
                  <a:lnTo>
                    <a:pt x="476127" y="3160610"/>
                  </a:lnTo>
                  <a:lnTo>
                    <a:pt x="446897" y="3126715"/>
                  </a:lnTo>
                  <a:lnTo>
                    <a:pt x="418456" y="3092124"/>
                  </a:lnTo>
                  <a:lnTo>
                    <a:pt x="390818" y="3056853"/>
                  </a:lnTo>
                  <a:lnTo>
                    <a:pt x="363998" y="3020915"/>
                  </a:lnTo>
                  <a:lnTo>
                    <a:pt x="338010" y="2984325"/>
                  </a:lnTo>
                  <a:lnTo>
                    <a:pt x="312868" y="2947097"/>
                  </a:lnTo>
                  <a:lnTo>
                    <a:pt x="288586" y="2909246"/>
                  </a:lnTo>
                  <a:lnTo>
                    <a:pt x="265178" y="2870784"/>
                  </a:lnTo>
                  <a:lnTo>
                    <a:pt x="242658" y="2831728"/>
                  </a:lnTo>
                  <a:lnTo>
                    <a:pt x="221041" y="2792090"/>
                  </a:lnTo>
                  <a:lnTo>
                    <a:pt x="200340" y="2751886"/>
                  </a:lnTo>
                  <a:lnTo>
                    <a:pt x="180570" y="2711129"/>
                  </a:lnTo>
                  <a:lnTo>
                    <a:pt x="161746" y="2669834"/>
                  </a:lnTo>
                  <a:lnTo>
                    <a:pt x="143880" y="2628014"/>
                  </a:lnTo>
                  <a:lnTo>
                    <a:pt x="126987" y="2585685"/>
                  </a:lnTo>
                  <a:lnTo>
                    <a:pt x="111082" y="2542860"/>
                  </a:lnTo>
                  <a:lnTo>
                    <a:pt x="96178" y="2499554"/>
                  </a:lnTo>
                  <a:lnTo>
                    <a:pt x="82290" y="2455781"/>
                  </a:lnTo>
                  <a:lnTo>
                    <a:pt x="69432" y="2411554"/>
                  </a:lnTo>
                  <a:lnTo>
                    <a:pt x="57617" y="2366889"/>
                  </a:lnTo>
                  <a:lnTo>
                    <a:pt x="46861" y="2321800"/>
                  </a:lnTo>
                  <a:lnTo>
                    <a:pt x="37176" y="2276300"/>
                  </a:lnTo>
                  <a:lnTo>
                    <a:pt x="28579" y="2230405"/>
                  </a:lnTo>
                  <a:lnTo>
                    <a:pt x="21081" y="2184128"/>
                  </a:lnTo>
                  <a:lnTo>
                    <a:pt x="14699" y="2137483"/>
                  </a:lnTo>
                  <a:lnTo>
                    <a:pt x="9445" y="2090485"/>
                  </a:lnTo>
                  <a:lnTo>
                    <a:pt x="5334" y="2043148"/>
                  </a:lnTo>
                  <a:lnTo>
                    <a:pt x="2380" y="1995486"/>
                  </a:lnTo>
                  <a:lnTo>
                    <a:pt x="597" y="1947514"/>
                  </a:lnTo>
                  <a:lnTo>
                    <a:pt x="0" y="1899246"/>
                  </a:lnTo>
                  <a:close/>
                </a:path>
              </a:pathLst>
            </a:cu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2"/>
            <p:cNvSpPr txBox="1"/>
            <p:nvPr/>
          </p:nvSpPr>
          <p:spPr>
            <a:xfrm>
              <a:off x="7349654" y="2740902"/>
              <a:ext cx="5823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Policy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0" name="Google Shape;780;p52"/>
            <p:cNvSpPr txBox="1"/>
            <p:nvPr/>
          </p:nvSpPr>
          <p:spPr>
            <a:xfrm>
              <a:off x="7469107" y="3873129"/>
              <a:ext cx="12261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Policy-Based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81" name="Google Shape;781;p52"/>
          <p:cNvSpPr txBox="1"/>
          <p:nvPr/>
        </p:nvSpPr>
        <p:spPr>
          <a:xfrm>
            <a:off x="6638747" y="3528455"/>
            <a:ext cx="5838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59690" lvl="0" marL="71755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Actor- Critic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82" name="Google Shape;78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1025" y="1535024"/>
            <a:ext cx="3907624" cy="84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3" name="Google Shape;783;p52"/>
          <p:cNvGrpSpPr/>
          <p:nvPr/>
        </p:nvGrpSpPr>
        <p:grpSpPr>
          <a:xfrm>
            <a:off x="616658" y="4477580"/>
            <a:ext cx="4317767" cy="462099"/>
            <a:chOff x="616658" y="4477580"/>
            <a:chExt cx="4317767" cy="462099"/>
          </a:xfrm>
        </p:grpSpPr>
        <p:pic>
          <p:nvPicPr>
            <p:cNvPr id="784" name="Google Shape;784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658" y="4523750"/>
              <a:ext cx="1721309" cy="415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5" name="Google Shape;785;p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14000" y="4477580"/>
              <a:ext cx="2220425" cy="4223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Q-value Function</a:t>
            </a:r>
            <a:endParaRPr/>
          </a:p>
        </p:txBody>
      </p:sp>
      <p:sp>
        <p:nvSpPr>
          <p:cNvPr id="791" name="Google Shape;791;p53"/>
          <p:cNvSpPr txBox="1"/>
          <p:nvPr>
            <p:ph idx="1" type="body"/>
          </p:nvPr>
        </p:nvSpPr>
        <p:spPr>
          <a:xfrm>
            <a:off x="311700" y="1152475"/>
            <a:ext cx="85206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Want a</a:t>
            </a:r>
            <a:r>
              <a:rPr lang="en"/>
              <a:t> function that measures how valuable action </a:t>
            </a:r>
            <a:r>
              <a:rPr i="1" lang="en"/>
              <a:t>a</a:t>
            </a:r>
            <a:r>
              <a:rPr lang="en"/>
              <a:t> is at given state </a:t>
            </a:r>
            <a:r>
              <a:rPr i="1" lang="en"/>
              <a:t>s</a:t>
            </a:r>
            <a:endParaRPr/>
          </a:p>
        </p:txBody>
      </p:sp>
      <p:pic>
        <p:nvPicPr>
          <p:cNvPr id="792" name="Google Shape;79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7275" y="1725849"/>
            <a:ext cx="3907624" cy="8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53"/>
          <p:cNvSpPr txBox="1"/>
          <p:nvPr>
            <p:ph idx="1" type="body"/>
          </p:nvPr>
        </p:nvSpPr>
        <p:spPr>
          <a:xfrm>
            <a:off x="311700" y="2524075"/>
            <a:ext cx="85206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Optimal Q-value function:</a:t>
            </a:r>
            <a:endParaRPr/>
          </a:p>
        </p:txBody>
      </p:sp>
      <p:pic>
        <p:nvPicPr>
          <p:cNvPr id="794" name="Google Shape;794;p53"/>
          <p:cNvPicPr preferRelativeResize="0"/>
          <p:nvPr/>
        </p:nvPicPr>
        <p:blipFill rotWithShape="1">
          <a:blip r:embed="rId4">
            <a:alphaModFix/>
          </a:blip>
          <a:srcRect b="0" l="0" r="0" t="3716"/>
          <a:stretch/>
        </p:blipFill>
        <p:spPr>
          <a:xfrm>
            <a:off x="2353375" y="2933275"/>
            <a:ext cx="4483841" cy="8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53"/>
          <p:cNvSpPr/>
          <p:nvPr/>
        </p:nvSpPr>
        <p:spPr>
          <a:xfrm>
            <a:off x="3422274" y="3189325"/>
            <a:ext cx="528447" cy="395407"/>
          </a:xfrm>
          <a:custGeom>
            <a:rect b="b" l="l" r="r" t="t"/>
            <a:pathLst>
              <a:path extrusionOk="0" h="541654" w="723900">
                <a:moveTo>
                  <a:pt x="0" y="0"/>
                </a:moveTo>
                <a:lnTo>
                  <a:pt x="723481" y="0"/>
                </a:lnTo>
                <a:lnTo>
                  <a:pt x="723481" y="541591"/>
                </a:lnTo>
                <a:lnTo>
                  <a:pt x="0" y="54159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53"/>
          <p:cNvSpPr txBox="1"/>
          <p:nvPr>
            <p:ph idx="1" type="body"/>
          </p:nvPr>
        </p:nvSpPr>
        <p:spPr>
          <a:xfrm>
            <a:off x="311700" y="3743275"/>
            <a:ext cx="8520600" cy="10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The best </a:t>
            </a:r>
            <a:r>
              <a:rPr lang="en" u="sng"/>
              <a:t>expected cumulative reward</a:t>
            </a:r>
            <a:r>
              <a:rPr lang="en"/>
              <a:t> at state </a:t>
            </a:r>
            <a:r>
              <a:rPr i="1" lang="en"/>
              <a:t>s</a:t>
            </a:r>
            <a:r>
              <a:rPr lang="en"/>
              <a:t> when taking the action </a:t>
            </a:r>
            <a:r>
              <a:rPr i="1" lang="en"/>
              <a:t>a</a:t>
            </a:r>
            <a:r>
              <a:rPr lang="en"/>
              <a:t> next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 Equation</a:t>
            </a:r>
            <a:endParaRPr/>
          </a:p>
        </p:txBody>
      </p:sp>
      <p:sp>
        <p:nvSpPr>
          <p:cNvPr id="802" name="Google Shape;802;p54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</a:t>
            </a:r>
            <a:r>
              <a:rPr lang="en"/>
              <a:t>ptimal Q-value function gives maximum expected return</a:t>
            </a:r>
            <a:endParaRPr/>
          </a:p>
        </p:txBody>
      </p:sp>
      <p:pic>
        <p:nvPicPr>
          <p:cNvPr id="803" name="Google Shape;803;p54"/>
          <p:cNvPicPr preferRelativeResize="0"/>
          <p:nvPr/>
        </p:nvPicPr>
        <p:blipFill rotWithShape="1">
          <a:blip r:embed="rId3">
            <a:alphaModFix/>
          </a:blip>
          <a:srcRect b="0" l="0" r="0" t="3716"/>
          <a:stretch/>
        </p:blipFill>
        <p:spPr>
          <a:xfrm>
            <a:off x="2353375" y="1561675"/>
            <a:ext cx="4483841" cy="8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54"/>
          <p:cNvSpPr txBox="1"/>
          <p:nvPr>
            <p:ph idx="1" type="body"/>
          </p:nvPr>
        </p:nvSpPr>
        <p:spPr>
          <a:xfrm>
            <a:off x="311700" y="2295475"/>
            <a:ext cx="85206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Such an optimal function satisfies the optimality described by the </a:t>
            </a:r>
            <a:r>
              <a:rPr i="1" lang="en"/>
              <a:t>Bellman Equation</a:t>
            </a:r>
            <a:r>
              <a:rPr lang="en"/>
              <a:t>:</a:t>
            </a:r>
            <a:endParaRPr/>
          </a:p>
        </p:txBody>
      </p:sp>
      <p:pic>
        <p:nvPicPr>
          <p:cNvPr id="805" name="Google Shape;80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9700" y="3139225"/>
            <a:ext cx="562591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54"/>
          <p:cNvSpPr txBox="1"/>
          <p:nvPr>
            <p:ph idx="1" type="body"/>
          </p:nvPr>
        </p:nvSpPr>
        <p:spPr>
          <a:xfrm>
            <a:off x="311700" y="3667075"/>
            <a:ext cx="8520600" cy="14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</a:t>
            </a:r>
            <a:r>
              <a:rPr lang="en"/>
              <a:t>hich in a nutshell says: the highest value of a (state, action) pair is the immediate reward plus the discounted best future reward from here</a:t>
            </a:r>
            <a:endParaRPr/>
          </a:p>
        </p:txBody>
      </p:sp>
      <p:grpSp>
        <p:nvGrpSpPr>
          <p:cNvPr id="807" name="Google Shape;807;p54"/>
          <p:cNvGrpSpPr/>
          <p:nvPr/>
        </p:nvGrpSpPr>
        <p:grpSpPr>
          <a:xfrm>
            <a:off x="2108500" y="3214075"/>
            <a:ext cx="2526200" cy="1303975"/>
            <a:chOff x="2108500" y="3214075"/>
            <a:chExt cx="2526200" cy="1303975"/>
          </a:xfrm>
        </p:grpSpPr>
        <p:grpSp>
          <p:nvGrpSpPr>
            <p:cNvPr id="808" name="Google Shape;808;p54"/>
            <p:cNvGrpSpPr/>
            <p:nvPr/>
          </p:nvGrpSpPr>
          <p:grpSpPr>
            <a:xfrm>
              <a:off x="2108500" y="3636950"/>
              <a:ext cx="2342250" cy="881100"/>
              <a:chOff x="1769525" y="3133925"/>
              <a:chExt cx="2342250" cy="881100"/>
            </a:xfrm>
          </p:grpSpPr>
          <p:sp>
            <p:nvSpPr>
              <p:cNvPr id="809" name="Google Shape;809;p54"/>
              <p:cNvSpPr/>
              <p:nvPr/>
            </p:nvSpPr>
            <p:spPr>
              <a:xfrm>
                <a:off x="1769525" y="3592025"/>
                <a:ext cx="2292900" cy="423000"/>
              </a:xfrm>
              <a:prstGeom prst="rect">
                <a:avLst/>
              </a:prstGeom>
              <a:noFill/>
              <a:ln cap="flat" cmpd="sng" w="38100">
                <a:solidFill>
                  <a:srgbClr val="F5D3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10" name="Google Shape;810;p54"/>
              <p:cNvCxnSpPr>
                <a:stCxn id="809" idx="0"/>
                <a:endCxn id="811" idx="2"/>
              </p:cNvCxnSpPr>
              <p:nvPr/>
            </p:nvCxnSpPr>
            <p:spPr>
              <a:xfrm flipH="1" rot="10800000">
                <a:off x="2915975" y="3133925"/>
                <a:ext cx="1195800" cy="458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5D32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811" name="Google Shape;811;p54"/>
            <p:cNvSpPr/>
            <p:nvPr/>
          </p:nvSpPr>
          <p:spPr>
            <a:xfrm>
              <a:off x="4266600" y="3214075"/>
              <a:ext cx="368100" cy="423000"/>
            </a:xfrm>
            <a:prstGeom prst="rect">
              <a:avLst/>
            </a:prstGeom>
            <a:noFill/>
            <a:ln cap="flat" cmpd="sng" w="38100">
              <a:solidFill>
                <a:srgbClr val="F5D3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" name="Google Shape;812;p54"/>
          <p:cNvGrpSpPr/>
          <p:nvPr/>
        </p:nvGrpSpPr>
        <p:grpSpPr>
          <a:xfrm>
            <a:off x="4859425" y="3214075"/>
            <a:ext cx="3547958" cy="1344250"/>
            <a:chOff x="3411625" y="3214075"/>
            <a:chExt cx="3547958" cy="1344250"/>
          </a:xfrm>
        </p:grpSpPr>
        <p:grpSp>
          <p:nvGrpSpPr>
            <p:cNvPr id="813" name="Google Shape;813;p54"/>
            <p:cNvGrpSpPr/>
            <p:nvPr/>
          </p:nvGrpSpPr>
          <p:grpSpPr>
            <a:xfrm>
              <a:off x="4035783" y="3786725"/>
              <a:ext cx="2923800" cy="771600"/>
              <a:chOff x="3696808" y="3283700"/>
              <a:chExt cx="2923800" cy="771600"/>
            </a:xfrm>
          </p:grpSpPr>
          <p:sp>
            <p:nvSpPr>
              <p:cNvPr id="814" name="Google Shape;814;p54"/>
              <p:cNvSpPr/>
              <p:nvPr/>
            </p:nvSpPr>
            <p:spPr>
              <a:xfrm>
                <a:off x="3696808" y="3632300"/>
                <a:ext cx="2923800" cy="423000"/>
              </a:xfrm>
              <a:prstGeom prst="rect">
                <a:avLst/>
              </a:prstGeom>
              <a:noFill/>
              <a:ln cap="flat" cmpd="sng" w="38100">
                <a:solidFill>
                  <a:srgbClr val="D9EA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15" name="Google Shape;815;p54"/>
              <p:cNvCxnSpPr>
                <a:stCxn id="814" idx="0"/>
                <a:endCxn id="816" idx="2"/>
              </p:cNvCxnSpPr>
              <p:nvPr/>
            </p:nvCxnSpPr>
            <p:spPr>
              <a:xfrm rot="10800000">
                <a:off x="4145908" y="3283700"/>
                <a:ext cx="1012800" cy="34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D9EAD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816" name="Google Shape;816;p54"/>
            <p:cNvSpPr/>
            <p:nvPr/>
          </p:nvSpPr>
          <p:spPr>
            <a:xfrm>
              <a:off x="3411625" y="3214075"/>
              <a:ext cx="2146800" cy="572700"/>
            </a:xfrm>
            <a:prstGeom prst="rect">
              <a:avLst/>
            </a:prstGeom>
            <a:noFill/>
            <a:ln cap="flat" cmpd="sng" w="38100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Iteration</a:t>
            </a:r>
            <a:endParaRPr/>
          </a:p>
        </p:txBody>
      </p:sp>
      <p:sp>
        <p:nvSpPr>
          <p:cNvPr id="822" name="Google Shape;822;p55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Intuition: </a:t>
            </a:r>
            <a:r>
              <a:rPr lang="en"/>
              <a:t>Update the Q-value function iterativel</a:t>
            </a:r>
            <a:r>
              <a:rPr lang="en"/>
              <a:t>y</a:t>
            </a:r>
            <a:endParaRPr/>
          </a:p>
        </p:txBody>
      </p:sp>
      <p:sp>
        <p:nvSpPr>
          <p:cNvPr id="823" name="Google Shape;823;p55"/>
          <p:cNvSpPr txBox="1"/>
          <p:nvPr>
            <p:ph idx="1" type="body"/>
          </p:nvPr>
        </p:nvSpPr>
        <p:spPr>
          <a:xfrm>
            <a:off x="311700" y="2295475"/>
            <a:ext cx="85206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Note similarity to</a:t>
            </a:r>
            <a:r>
              <a:rPr lang="en"/>
              <a:t> </a:t>
            </a:r>
            <a:r>
              <a:rPr i="1" lang="en"/>
              <a:t>Bellman Equation</a:t>
            </a:r>
            <a:r>
              <a:rPr lang="en"/>
              <a:t>:</a:t>
            </a:r>
            <a:endParaRPr/>
          </a:p>
        </p:txBody>
      </p:sp>
      <p:pic>
        <p:nvPicPr>
          <p:cNvPr id="824" name="Google Shape;82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700" y="2758225"/>
            <a:ext cx="562591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55"/>
          <p:cNvSpPr txBox="1"/>
          <p:nvPr>
            <p:ph idx="1" type="body"/>
          </p:nvPr>
        </p:nvSpPr>
        <p:spPr>
          <a:xfrm>
            <a:off x="311700" y="3362275"/>
            <a:ext cx="8520600" cy="14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 expectation, such an iterative update </a:t>
            </a:r>
            <a:r>
              <a:rPr i="1" lang="en"/>
              <a:t>will converge </a:t>
            </a:r>
            <a:r>
              <a:rPr lang="en"/>
              <a:t>to the optimal estimate Q* if trajectories show us all </a:t>
            </a:r>
            <a:r>
              <a:rPr i="1" lang="en"/>
              <a:t>(s, a)</a:t>
            </a:r>
            <a:r>
              <a:rPr lang="en"/>
              <a:t> pairs enough times</a:t>
            </a:r>
            <a:endParaRPr/>
          </a:p>
        </p:txBody>
      </p:sp>
      <p:pic>
        <p:nvPicPr>
          <p:cNvPr id="826" name="Google Shape;82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1600" y="1680275"/>
            <a:ext cx="5740799" cy="658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Iteration</a:t>
            </a:r>
            <a:endParaRPr/>
          </a:p>
        </p:txBody>
      </p:sp>
      <p:sp>
        <p:nvSpPr>
          <p:cNvPr id="832" name="Google Shape;832;p56"/>
          <p:cNvSpPr txBox="1"/>
          <p:nvPr>
            <p:ph idx="1" type="body"/>
          </p:nvPr>
        </p:nvSpPr>
        <p:spPr>
          <a:xfrm>
            <a:off x="311700" y="1152475"/>
            <a:ext cx="224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Update: Q</a:t>
            </a:r>
            <a:r>
              <a:rPr baseline="-25000" lang="en"/>
              <a:t>0</a:t>
            </a:r>
            <a:endParaRPr baseline="-25000"/>
          </a:p>
        </p:txBody>
      </p:sp>
      <p:pic>
        <p:nvPicPr>
          <p:cNvPr id="833" name="Google Shape;83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4612" y="1067779"/>
            <a:ext cx="5730077" cy="6573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4" name="Google Shape;834;p56"/>
          <p:cNvGrpSpPr/>
          <p:nvPr/>
        </p:nvGrpSpPr>
        <p:grpSpPr>
          <a:xfrm>
            <a:off x="2424335" y="1823340"/>
            <a:ext cx="4295339" cy="3193926"/>
            <a:chOff x="2425970" y="2916438"/>
            <a:chExt cx="8184717" cy="6085986"/>
          </a:xfrm>
        </p:grpSpPr>
        <p:pic>
          <p:nvPicPr>
            <p:cNvPr id="835" name="Google Shape;835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25970" y="3471876"/>
              <a:ext cx="845881" cy="1110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6" name="Google Shape;836;p56"/>
            <p:cNvSpPr/>
            <p:nvPr/>
          </p:nvSpPr>
          <p:spPr>
            <a:xfrm>
              <a:off x="2496459" y="3877856"/>
              <a:ext cx="705485" cy="705485"/>
            </a:xfrm>
            <a:custGeom>
              <a:rect b="b" l="l" r="r" t="t"/>
              <a:pathLst>
                <a:path extrusionOk="0" h="705485" w="705485">
                  <a:moveTo>
                    <a:pt x="704903" y="0"/>
                  </a:moveTo>
                  <a:lnTo>
                    <a:pt x="0" y="0"/>
                  </a:lnTo>
                  <a:lnTo>
                    <a:pt x="0" y="704903"/>
                  </a:lnTo>
                  <a:lnTo>
                    <a:pt x="704903" y="704903"/>
                  </a:lnTo>
                  <a:lnTo>
                    <a:pt x="7049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6"/>
            <p:cNvSpPr/>
            <p:nvPr/>
          </p:nvSpPr>
          <p:spPr>
            <a:xfrm>
              <a:off x="2637434" y="4200359"/>
              <a:ext cx="369569" cy="331470"/>
            </a:xfrm>
            <a:custGeom>
              <a:rect b="b" l="l" r="r" t="t"/>
              <a:pathLst>
                <a:path extrusionOk="0" h="331470" w="369569">
                  <a:moveTo>
                    <a:pt x="211467" y="295719"/>
                  </a:moveTo>
                  <a:lnTo>
                    <a:pt x="0" y="295719"/>
                  </a:lnTo>
                  <a:lnTo>
                    <a:pt x="0" y="330974"/>
                  </a:lnTo>
                  <a:lnTo>
                    <a:pt x="211467" y="330974"/>
                  </a:lnTo>
                  <a:lnTo>
                    <a:pt x="211467" y="295719"/>
                  </a:lnTo>
                  <a:close/>
                </a:path>
                <a:path extrusionOk="0" h="331470" w="369569">
                  <a:moveTo>
                    <a:pt x="369252" y="28194"/>
                  </a:moveTo>
                  <a:lnTo>
                    <a:pt x="367042" y="17221"/>
                  </a:lnTo>
                  <a:lnTo>
                    <a:pt x="360997" y="8255"/>
                  </a:lnTo>
                  <a:lnTo>
                    <a:pt x="352031" y="2222"/>
                  </a:lnTo>
                  <a:lnTo>
                    <a:pt x="341058" y="0"/>
                  </a:lnTo>
                  <a:lnTo>
                    <a:pt x="330085" y="2222"/>
                  </a:lnTo>
                  <a:lnTo>
                    <a:pt x="321119" y="8255"/>
                  </a:lnTo>
                  <a:lnTo>
                    <a:pt x="315074" y="17221"/>
                  </a:lnTo>
                  <a:lnTo>
                    <a:pt x="312864" y="28194"/>
                  </a:lnTo>
                  <a:lnTo>
                    <a:pt x="315074" y="39179"/>
                  </a:lnTo>
                  <a:lnTo>
                    <a:pt x="321119" y="48133"/>
                  </a:lnTo>
                  <a:lnTo>
                    <a:pt x="330085" y="54178"/>
                  </a:lnTo>
                  <a:lnTo>
                    <a:pt x="341058" y="56400"/>
                  </a:lnTo>
                  <a:lnTo>
                    <a:pt x="352031" y="54178"/>
                  </a:lnTo>
                  <a:lnTo>
                    <a:pt x="360997" y="48133"/>
                  </a:lnTo>
                  <a:lnTo>
                    <a:pt x="367042" y="39179"/>
                  </a:lnTo>
                  <a:lnTo>
                    <a:pt x="369252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38" name="Google Shape;838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14097" y="2916438"/>
              <a:ext cx="845881" cy="1110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9" name="Google Shape;839;p56"/>
            <p:cNvSpPr/>
            <p:nvPr/>
          </p:nvSpPr>
          <p:spPr>
            <a:xfrm>
              <a:off x="5384586" y="3322416"/>
              <a:ext cx="705485" cy="705485"/>
            </a:xfrm>
            <a:custGeom>
              <a:rect b="b" l="l" r="r" t="t"/>
              <a:pathLst>
                <a:path extrusionOk="0" h="705485" w="705485">
                  <a:moveTo>
                    <a:pt x="704903" y="0"/>
                  </a:moveTo>
                  <a:lnTo>
                    <a:pt x="0" y="0"/>
                  </a:lnTo>
                  <a:lnTo>
                    <a:pt x="0" y="704903"/>
                  </a:lnTo>
                  <a:lnTo>
                    <a:pt x="704903" y="704903"/>
                  </a:lnTo>
                  <a:lnTo>
                    <a:pt x="7049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6"/>
            <p:cNvSpPr/>
            <p:nvPr/>
          </p:nvSpPr>
          <p:spPr>
            <a:xfrm>
              <a:off x="3254146" y="3198672"/>
              <a:ext cx="2668904" cy="777239"/>
            </a:xfrm>
            <a:custGeom>
              <a:rect b="b" l="l" r="r" t="t"/>
              <a:pathLst>
                <a:path extrusionOk="0" h="777239" w="2668904">
                  <a:moveTo>
                    <a:pt x="2059940" y="134188"/>
                  </a:moveTo>
                  <a:lnTo>
                    <a:pt x="2055926" y="130924"/>
                  </a:lnTo>
                  <a:lnTo>
                    <a:pt x="1894547" y="0"/>
                  </a:lnTo>
                  <a:lnTo>
                    <a:pt x="1880743" y="62318"/>
                  </a:lnTo>
                  <a:lnTo>
                    <a:pt x="1859356" y="57823"/>
                  </a:lnTo>
                  <a:lnTo>
                    <a:pt x="1790192" y="46177"/>
                  </a:lnTo>
                  <a:lnTo>
                    <a:pt x="1721599" y="36398"/>
                  </a:lnTo>
                  <a:lnTo>
                    <a:pt x="1653349" y="28435"/>
                  </a:lnTo>
                  <a:lnTo>
                    <a:pt x="1585417" y="22275"/>
                  </a:lnTo>
                  <a:lnTo>
                    <a:pt x="1517815" y="17932"/>
                  </a:lnTo>
                  <a:lnTo>
                    <a:pt x="1450555" y="15405"/>
                  </a:lnTo>
                  <a:lnTo>
                    <a:pt x="1383626" y="14706"/>
                  </a:lnTo>
                  <a:lnTo>
                    <a:pt x="1317040" y="15811"/>
                  </a:lnTo>
                  <a:lnTo>
                    <a:pt x="1250784" y="18745"/>
                  </a:lnTo>
                  <a:lnTo>
                    <a:pt x="1184871" y="23495"/>
                  </a:lnTo>
                  <a:lnTo>
                    <a:pt x="1119301" y="30060"/>
                  </a:lnTo>
                  <a:lnTo>
                    <a:pt x="1054074" y="38455"/>
                  </a:lnTo>
                  <a:lnTo>
                    <a:pt x="989190" y="48666"/>
                  </a:lnTo>
                  <a:lnTo>
                    <a:pt x="924648" y="60693"/>
                  </a:lnTo>
                  <a:lnTo>
                    <a:pt x="860475" y="74536"/>
                  </a:lnTo>
                  <a:lnTo>
                    <a:pt x="796645" y="90208"/>
                  </a:lnTo>
                  <a:lnTo>
                    <a:pt x="733171" y="107683"/>
                  </a:lnTo>
                  <a:lnTo>
                    <a:pt x="670052" y="126987"/>
                  </a:lnTo>
                  <a:lnTo>
                    <a:pt x="607288" y="148107"/>
                  </a:lnTo>
                  <a:lnTo>
                    <a:pt x="544893" y="171043"/>
                  </a:lnTo>
                  <a:lnTo>
                    <a:pt x="482854" y="195783"/>
                  </a:lnTo>
                  <a:lnTo>
                    <a:pt x="421170" y="222338"/>
                  </a:lnTo>
                  <a:lnTo>
                    <a:pt x="359867" y="250710"/>
                  </a:lnTo>
                  <a:lnTo>
                    <a:pt x="298919" y="280898"/>
                  </a:lnTo>
                  <a:lnTo>
                    <a:pt x="238340" y="312877"/>
                  </a:lnTo>
                  <a:lnTo>
                    <a:pt x="178117" y="346671"/>
                  </a:lnTo>
                  <a:lnTo>
                    <a:pt x="118275" y="382270"/>
                  </a:lnTo>
                  <a:lnTo>
                    <a:pt x="58801" y="419671"/>
                  </a:lnTo>
                  <a:lnTo>
                    <a:pt x="0" y="458673"/>
                  </a:lnTo>
                  <a:lnTo>
                    <a:pt x="35102" y="511594"/>
                  </a:lnTo>
                  <a:lnTo>
                    <a:pt x="92938" y="473227"/>
                  </a:lnTo>
                  <a:lnTo>
                    <a:pt x="151091" y="436651"/>
                  </a:lnTo>
                  <a:lnTo>
                    <a:pt x="209562" y="401853"/>
                  </a:lnTo>
                  <a:lnTo>
                    <a:pt x="268363" y="368846"/>
                  </a:lnTo>
                  <a:lnTo>
                    <a:pt x="327482" y="337616"/>
                  </a:lnTo>
                  <a:lnTo>
                    <a:pt x="386930" y="308165"/>
                  </a:lnTo>
                  <a:lnTo>
                    <a:pt x="446709" y="280504"/>
                  </a:lnTo>
                  <a:lnTo>
                    <a:pt x="506806" y="254609"/>
                  </a:lnTo>
                  <a:lnTo>
                    <a:pt x="567232" y="230492"/>
                  </a:lnTo>
                  <a:lnTo>
                    <a:pt x="627989" y="208153"/>
                  </a:lnTo>
                  <a:lnTo>
                    <a:pt x="689076" y="187579"/>
                  </a:lnTo>
                  <a:lnTo>
                    <a:pt x="689444" y="187464"/>
                  </a:lnTo>
                  <a:lnTo>
                    <a:pt x="689927" y="187312"/>
                  </a:lnTo>
                  <a:lnTo>
                    <a:pt x="750506" y="168795"/>
                  </a:lnTo>
                  <a:lnTo>
                    <a:pt x="812253" y="151765"/>
                  </a:lnTo>
                  <a:lnTo>
                    <a:pt x="874356" y="136512"/>
                  </a:lnTo>
                  <a:lnTo>
                    <a:pt x="936790" y="123037"/>
                  </a:lnTo>
                  <a:lnTo>
                    <a:pt x="937171" y="122948"/>
                  </a:lnTo>
                  <a:lnTo>
                    <a:pt x="937679" y="122859"/>
                  </a:lnTo>
                  <a:lnTo>
                    <a:pt x="999566" y="111315"/>
                  </a:lnTo>
                  <a:lnTo>
                    <a:pt x="1062685" y="101371"/>
                  </a:lnTo>
                  <a:lnTo>
                    <a:pt x="1126159" y="93205"/>
                  </a:lnTo>
                  <a:lnTo>
                    <a:pt x="1190002" y="86804"/>
                  </a:lnTo>
                  <a:lnTo>
                    <a:pt x="1254201" y="82169"/>
                  </a:lnTo>
                  <a:lnTo>
                    <a:pt x="1318806" y="79298"/>
                  </a:lnTo>
                  <a:lnTo>
                    <a:pt x="1383830" y="78206"/>
                  </a:lnTo>
                  <a:lnTo>
                    <a:pt x="1449006" y="78892"/>
                  </a:lnTo>
                  <a:lnTo>
                    <a:pt x="1449184" y="78905"/>
                  </a:lnTo>
                  <a:lnTo>
                    <a:pt x="1877072" y="78892"/>
                  </a:lnTo>
                  <a:lnTo>
                    <a:pt x="1449463" y="78905"/>
                  </a:lnTo>
                  <a:lnTo>
                    <a:pt x="1449184" y="78905"/>
                  </a:lnTo>
                  <a:lnTo>
                    <a:pt x="1514602" y="81356"/>
                  </a:lnTo>
                  <a:lnTo>
                    <a:pt x="1580540" y="85585"/>
                  </a:lnTo>
                  <a:lnTo>
                    <a:pt x="1580819" y="85610"/>
                  </a:lnTo>
                  <a:lnTo>
                    <a:pt x="1646758" y="91592"/>
                  </a:lnTo>
                  <a:lnTo>
                    <a:pt x="1647101" y="91630"/>
                  </a:lnTo>
                  <a:lnTo>
                    <a:pt x="1713445" y="99377"/>
                  </a:lnTo>
                  <a:lnTo>
                    <a:pt x="1713763" y="99428"/>
                  </a:lnTo>
                  <a:lnTo>
                    <a:pt x="1780438" y="108927"/>
                  </a:lnTo>
                  <a:lnTo>
                    <a:pt x="1780768" y="108991"/>
                  </a:lnTo>
                  <a:lnTo>
                    <a:pt x="1847545" y="120230"/>
                  </a:lnTo>
                  <a:lnTo>
                    <a:pt x="1867014" y="124320"/>
                  </a:lnTo>
                  <a:lnTo>
                    <a:pt x="1853349" y="185991"/>
                  </a:lnTo>
                  <a:lnTo>
                    <a:pt x="2059940" y="134188"/>
                  </a:lnTo>
                  <a:close/>
                </a:path>
                <a:path extrusionOk="0" h="777239" w="2668904">
                  <a:moveTo>
                    <a:pt x="2482888" y="741972"/>
                  </a:moveTo>
                  <a:lnTo>
                    <a:pt x="2271420" y="741972"/>
                  </a:lnTo>
                  <a:lnTo>
                    <a:pt x="2271420" y="777214"/>
                  </a:lnTo>
                  <a:lnTo>
                    <a:pt x="2482888" y="777214"/>
                  </a:lnTo>
                  <a:lnTo>
                    <a:pt x="2482888" y="741972"/>
                  </a:lnTo>
                  <a:close/>
                </a:path>
                <a:path extrusionOk="0" h="777239" w="2668904">
                  <a:moveTo>
                    <a:pt x="2668867" y="446252"/>
                  </a:moveTo>
                  <a:lnTo>
                    <a:pt x="2666657" y="435279"/>
                  </a:lnTo>
                  <a:lnTo>
                    <a:pt x="2660612" y="426313"/>
                  </a:lnTo>
                  <a:lnTo>
                    <a:pt x="2651645" y="420268"/>
                  </a:lnTo>
                  <a:lnTo>
                    <a:pt x="2640673" y="418058"/>
                  </a:lnTo>
                  <a:lnTo>
                    <a:pt x="2629700" y="420268"/>
                  </a:lnTo>
                  <a:lnTo>
                    <a:pt x="2620734" y="426313"/>
                  </a:lnTo>
                  <a:lnTo>
                    <a:pt x="2614688" y="435279"/>
                  </a:lnTo>
                  <a:lnTo>
                    <a:pt x="2612479" y="446252"/>
                  </a:lnTo>
                  <a:lnTo>
                    <a:pt x="2614688" y="457225"/>
                  </a:lnTo>
                  <a:lnTo>
                    <a:pt x="2620734" y="466191"/>
                  </a:lnTo>
                  <a:lnTo>
                    <a:pt x="2629700" y="472236"/>
                  </a:lnTo>
                  <a:lnTo>
                    <a:pt x="2640673" y="474446"/>
                  </a:lnTo>
                  <a:lnTo>
                    <a:pt x="2651645" y="472236"/>
                  </a:lnTo>
                  <a:lnTo>
                    <a:pt x="2660612" y="466191"/>
                  </a:lnTo>
                  <a:lnTo>
                    <a:pt x="2666657" y="457225"/>
                  </a:lnTo>
                  <a:lnTo>
                    <a:pt x="2668867" y="446252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41" name="Google Shape;841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42802" y="3205265"/>
              <a:ext cx="845883" cy="1110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2" name="Google Shape;842;p56"/>
            <p:cNvSpPr/>
            <p:nvPr/>
          </p:nvSpPr>
          <p:spPr>
            <a:xfrm>
              <a:off x="8013291" y="3611244"/>
              <a:ext cx="705484" cy="705485"/>
            </a:xfrm>
            <a:custGeom>
              <a:rect b="b" l="l" r="r" t="t"/>
              <a:pathLst>
                <a:path extrusionOk="0" h="705485" w="705484">
                  <a:moveTo>
                    <a:pt x="704904" y="0"/>
                  </a:moveTo>
                  <a:lnTo>
                    <a:pt x="0" y="0"/>
                  </a:lnTo>
                  <a:lnTo>
                    <a:pt x="0" y="704903"/>
                  </a:lnTo>
                  <a:lnTo>
                    <a:pt x="704904" y="704903"/>
                  </a:lnTo>
                  <a:lnTo>
                    <a:pt x="704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6"/>
            <p:cNvSpPr/>
            <p:nvPr/>
          </p:nvSpPr>
          <p:spPr>
            <a:xfrm>
              <a:off x="8154263" y="3835069"/>
              <a:ext cx="467995" cy="429895"/>
            </a:xfrm>
            <a:custGeom>
              <a:rect b="b" l="l" r="r" t="t"/>
              <a:pathLst>
                <a:path extrusionOk="0" h="429895" w="467995">
                  <a:moveTo>
                    <a:pt x="211480" y="394398"/>
                  </a:moveTo>
                  <a:lnTo>
                    <a:pt x="0" y="394398"/>
                  </a:lnTo>
                  <a:lnTo>
                    <a:pt x="0" y="429653"/>
                  </a:lnTo>
                  <a:lnTo>
                    <a:pt x="211480" y="429653"/>
                  </a:lnTo>
                  <a:lnTo>
                    <a:pt x="211480" y="394398"/>
                  </a:lnTo>
                  <a:close/>
                </a:path>
                <a:path extrusionOk="0" h="429895" w="467995">
                  <a:moveTo>
                    <a:pt x="467944" y="28194"/>
                  </a:moveTo>
                  <a:lnTo>
                    <a:pt x="465734" y="17221"/>
                  </a:lnTo>
                  <a:lnTo>
                    <a:pt x="459689" y="8255"/>
                  </a:lnTo>
                  <a:lnTo>
                    <a:pt x="450723" y="2209"/>
                  </a:lnTo>
                  <a:lnTo>
                    <a:pt x="439750" y="0"/>
                  </a:lnTo>
                  <a:lnTo>
                    <a:pt x="428777" y="2209"/>
                  </a:lnTo>
                  <a:lnTo>
                    <a:pt x="419811" y="8255"/>
                  </a:lnTo>
                  <a:lnTo>
                    <a:pt x="413766" y="17221"/>
                  </a:lnTo>
                  <a:lnTo>
                    <a:pt x="411556" y="28194"/>
                  </a:lnTo>
                  <a:lnTo>
                    <a:pt x="413766" y="39166"/>
                  </a:lnTo>
                  <a:lnTo>
                    <a:pt x="419811" y="48133"/>
                  </a:lnTo>
                  <a:lnTo>
                    <a:pt x="428777" y="54178"/>
                  </a:lnTo>
                  <a:lnTo>
                    <a:pt x="439750" y="56388"/>
                  </a:lnTo>
                  <a:lnTo>
                    <a:pt x="450723" y="54178"/>
                  </a:lnTo>
                  <a:lnTo>
                    <a:pt x="459689" y="48133"/>
                  </a:lnTo>
                  <a:lnTo>
                    <a:pt x="465734" y="39166"/>
                  </a:lnTo>
                  <a:lnTo>
                    <a:pt x="467944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6"/>
            <p:cNvSpPr/>
            <p:nvPr/>
          </p:nvSpPr>
          <p:spPr>
            <a:xfrm>
              <a:off x="6159839" y="3136720"/>
              <a:ext cx="1783079" cy="307975"/>
            </a:xfrm>
            <a:custGeom>
              <a:rect b="b" l="l" r="r" t="t"/>
              <a:pathLst>
                <a:path extrusionOk="0" h="307975" w="1783079">
                  <a:moveTo>
                    <a:pt x="0" y="138735"/>
                  </a:moveTo>
                  <a:lnTo>
                    <a:pt x="49337" y="121155"/>
                  </a:lnTo>
                  <a:lnTo>
                    <a:pt x="98544" y="104765"/>
                  </a:lnTo>
                  <a:lnTo>
                    <a:pt x="147621" y="89566"/>
                  </a:lnTo>
                  <a:lnTo>
                    <a:pt x="196566" y="75556"/>
                  </a:lnTo>
                  <a:lnTo>
                    <a:pt x="245381" y="62737"/>
                  </a:lnTo>
                  <a:lnTo>
                    <a:pt x="294065" y="51108"/>
                  </a:lnTo>
                  <a:lnTo>
                    <a:pt x="342619" y="40668"/>
                  </a:lnTo>
                  <a:lnTo>
                    <a:pt x="391042" y="31419"/>
                  </a:lnTo>
                  <a:lnTo>
                    <a:pt x="439334" y="23361"/>
                  </a:lnTo>
                  <a:lnTo>
                    <a:pt x="487496" y="16492"/>
                  </a:lnTo>
                  <a:lnTo>
                    <a:pt x="535527" y="10813"/>
                  </a:lnTo>
                  <a:lnTo>
                    <a:pt x="583427" y="6324"/>
                  </a:lnTo>
                  <a:lnTo>
                    <a:pt x="631197" y="3026"/>
                  </a:lnTo>
                  <a:lnTo>
                    <a:pt x="678836" y="918"/>
                  </a:lnTo>
                  <a:lnTo>
                    <a:pt x="726344" y="0"/>
                  </a:lnTo>
                  <a:lnTo>
                    <a:pt x="773721" y="271"/>
                  </a:lnTo>
                  <a:lnTo>
                    <a:pt x="820968" y="1733"/>
                  </a:lnTo>
                  <a:lnTo>
                    <a:pt x="868084" y="4386"/>
                  </a:lnTo>
                  <a:lnTo>
                    <a:pt x="915070" y="8228"/>
                  </a:lnTo>
                  <a:lnTo>
                    <a:pt x="961925" y="13260"/>
                  </a:lnTo>
                  <a:lnTo>
                    <a:pt x="1008649" y="19483"/>
                  </a:lnTo>
                  <a:lnTo>
                    <a:pt x="1055242" y="26895"/>
                  </a:lnTo>
                  <a:lnTo>
                    <a:pt x="1101705" y="35498"/>
                  </a:lnTo>
                  <a:lnTo>
                    <a:pt x="1148037" y="45291"/>
                  </a:lnTo>
                  <a:lnTo>
                    <a:pt x="1194239" y="56274"/>
                  </a:lnTo>
                  <a:lnTo>
                    <a:pt x="1240309" y="68447"/>
                  </a:lnTo>
                  <a:lnTo>
                    <a:pt x="1286249" y="81810"/>
                  </a:lnTo>
                  <a:lnTo>
                    <a:pt x="1332059" y="96363"/>
                  </a:lnTo>
                  <a:lnTo>
                    <a:pt x="1377738" y="112107"/>
                  </a:lnTo>
                  <a:lnTo>
                    <a:pt x="1423286" y="129040"/>
                  </a:lnTo>
                  <a:lnTo>
                    <a:pt x="1468703" y="147164"/>
                  </a:lnTo>
                  <a:lnTo>
                    <a:pt x="1513990" y="166478"/>
                  </a:lnTo>
                  <a:lnTo>
                    <a:pt x="1559146" y="186982"/>
                  </a:lnTo>
                  <a:lnTo>
                    <a:pt x="1604171" y="208676"/>
                  </a:lnTo>
                  <a:lnTo>
                    <a:pt x="1649066" y="231560"/>
                  </a:lnTo>
                  <a:lnTo>
                    <a:pt x="1693830" y="255634"/>
                  </a:lnTo>
                  <a:lnTo>
                    <a:pt x="1738463" y="280898"/>
                  </a:lnTo>
                  <a:lnTo>
                    <a:pt x="1782966" y="307353"/>
                  </a:lnTo>
                </a:path>
              </a:pathLst>
            </a:custGeom>
            <a:noFill/>
            <a:ln cap="flat" cmpd="sng" w="63500">
              <a:solidFill>
                <a:srgbClr val="A6AA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45" name="Google Shape;845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88681" y="4582754"/>
              <a:ext cx="845879" cy="1110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6" name="Google Shape;846;p56"/>
            <p:cNvSpPr/>
            <p:nvPr/>
          </p:nvSpPr>
          <p:spPr>
            <a:xfrm>
              <a:off x="8859170" y="4988733"/>
              <a:ext cx="705484" cy="705485"/>
            </a:xfrm>
            <a:custGeom>
              <a:rect b="b" l="l" r="r" t="t"/>
              <a:pathLst>
                <a:path extrusionOk="0" h="705485" w="705484">
                  <a:moveTo>
                    <a:pt x="704903" y="0"/>
                  </a:moveTo>
                  <a:lnTo>
                    <a:pt x="0" y="0"/>
                  </a:lnTo>
                  <a:lnTo>
                    <a:pt x="0" y="704903"/>
                  </a:lnTo>
                  <a:lnTo>
                    <a:pt x="704903" y="704903"/>
                  </a:lnTo>
                  <a:lnTo>
                    <a:pt x="7049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6"/>
            <p:cNvSpPr/>
            <p:nvPr/>
          </p:nvSpPr>
          <p:spPr>
            <a:xfrm>
              <a:off x="9000147" y="5142064"/>
              <a:ext cx="538479" cy="500379"/>
            </a:xfrm>
            <a:custGeom>
              <a:rect b="b" l="l" r="r" t="t"/>
              <a:pathLst>
                <a:path extrusionOk="0" h="500379" w="538479">
                  <a:moveTo>
                    <a:pt x="211467" y="464896"/>
                  </a:moveTo>
                  <a:lnTo>
                    <a:pt x="0" y="464896"/>
                  </a:lnTo>
                  <a:lnTo>
                    <a:pt x="0" y="500138"/>
                  </a:lnTo>
                  <a:lnTo>
                    <a:pt x="211467" y="500138"/>
                  </a:lnTo>
                  <a:lnTo>
                    <a:pt x="211467" y="464896"/>
                  </a:lnTo>
                  <a:close/>
                </a:path>
                <a:path extrusionOk="0" h="500379" w="538479">
                  <a:moveTo>
                    <a:pt x="538429" y="28194"/>
                  </a:moveTo>
                  <a:lnTo>
                    <a:pt x="536219" y="17221"/>
                  </a:lnTo>
                  <a:lnTo>
                    <a:pt x="530174" y="8255"/>
                  </a:lnTo>
                  <a:lnTo>
                    <a:pt x="521208" y="2209"/>
                  </a:lnTo>
                  <a:lnTo>
                    <a:pt x="510235" y="0"/>
                  </a:lnTo>
                  <a:lnTo>
                    <a:pt x="499262" y="2209"/>
                  </a:lnTo>
                  <a:lnTo>
                    <a:pt x="490296" y="8255"/>
                  </a:lnTo>
                  <a:lnTo>
                    <a:pt x="484251" y="17221"/>
                  </a:lnTo>
                  <a:lnTo>
                    <a:pt x="482041" y="28194"/>
                  </a:lnTo>
                  <a:lnTo>
                    <a:pt x="484251" y="39166"/>
                  </a:lnTo>
                  <a:lnTo>
                    <a:pt x="490296" y="48133"/>
                  </a:lnTo>
                  <a:lnTo>
                    <a:pt x="499262" y="54178"/>
                  </a:lnTo>
                  <a:lnTo>
                    <a:pt x="510235" y="56388"/>
                  </a:lnTo>
                  <a:lnTo>
                    <a:pt x="521208" y="54178"/>
                  </a:lnTo>
                  <a:lnTo>
                    <a:pt x="530174" y="48133"/>
                  </a:lnTo>
                  <a:lnTo>
                    <a:pt x="536219" y="39166"/>
                  </a:lnTo>
                  <a:lnTo>
                    <a:pt x="538429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48" name="Google Shape;848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88681" y="7260848"/>
              <a:ext cx="845879" cy="111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" name="Google Shape;849;p56"/>
            <p:cNvSpPr/>
            <p:nvPr/>
          </p:nvSpPr>
          <p:spPr>
            <a:xfrm>
              <a:off x="8859170" y="7666827"/>
              <a:ext cx="705484" cy="705484"/>
            </a:xfrm>
            <a:custGeom>
              <a:rect b="b" l="l" r="r" t="t"/>
              <a:pathLst>
                <a:path extrusionOk="0" h="705484" w="705484">
                  <a:moveTo>
                    <a:pt x="704903" y="0"/>
                  </a:moveTo>
                  <a:lnTo>
                    <a:pt x="0" y="0"/>
                  </a:lnTo>
                  <a:lnTo>
                    <a:pt x="0" y="704902"/>
                  </a:lnTo>
                  <a:lnTo>
                    <a:pt x="704903" y="704902"/>
                  </a:lnTo>
                  <a:lnTo>
                    <a:pt x="7049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6"/>
            <p:cNvSpPr/>
            <p:nvPr/>
          </p:nvSpPr>
          <p:spPr>
            <a:xfrm>
              <a:off x="9000147" y="7714424"/>
              <a:ext cx="496570" cy="606425"/>
            </a:xfrm>
            <a:custGeom>
              <a:rect b="b" l="l" r="r" t="t"/>
              <a:pathLst>
                <a:path extrusionOk="0" h="606425" w="496570">
                  <a:moveTo>
                    <a:pt x="211467" y="570623"/>
                  </a:moveTo>
                  <a:lnTo>
                    <a:pt x="0" y="570623"/>
                  </a:lnTo>
                  <a:lnTo>
                    <a:pt x="0" y="605878"/>
                  </a:lnTo>
                  <a:lnTo>
                    <a:pt x="211467" y="605878"/>
                  </a:lnTo>
                  <a:lnTo>
                    <a:pt x="211467" y="570623"/>
                  </a:lnTo>
                  <a:close/>
                </a:path>
                <a:path extrusionOk="0" h="606425" w="496570">
                  <a:moveTo>
                    <a:pt x="496138" y="28194"/>
                  </a:moveTo>
                  <a:lnTo>
                    <a:pt x="493915" y="17221"/>
                  </a:lnTo>
                  <a:lnTo>
                    <a:pt x="487883" y="8255"/>
                  </a:lnTo>
                  <a:lnTo>
                    <a:pt x="478917" y="2209"/>
                  </a:lnTo>
                  <a:lnTo>
                    <a:pt x="467944" y="0"/>
                  </a:lnTo>
                  <a:lnTo>
                    <a:pt x="456958" y="2209"/>
                  </a:lnTo>
                  <a:lnTo>
                    <a:pt x="448005" y="8255"/>
                  </a:lnTo>
                  <a:lnTo>
                    <a:pt x="441960" y="17221"/>
                  </a:lnTo>
                  <a:lnTo>
                    <a:pt x="439750" y="28194"/>
                  </a:lnTo>
                  <a:lnTo>
                    <a:pt x="441960" y="39166"/>
                  </a:lnTo>
                  <a:lnTo>
                    <a:pt x="448005" y="48133"/>
                  </a:lnTo>
                  <a:lnTo>
                    <a:pt x="456958" y="54178"/>
                  </a:lnTo>
                  <a:lnTo>
                    <a:pt x="467944" y="56388"/>
                  </a:lnTo>
                  <a:lnTo>
                    <a:pt x="478917" y="54178"/>
                  </a:lnTo>
                  <a:lnTo>
                    <a:pt x="487883" y="48133"/>
                  </a:lnTo>
                  <a:lnTo>
                    <a:pt x="493915" y="39166"/>
                  </a:lnTo>
                  <a:lnTo>
                    <a:pt x="496138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6"/>
            <p:cNvSpPr/>
            <p:nvPr/>
          </p:nvSpPr>
          <p:spPr>
            <a:xfrm>
              <a:off x="9463750" y="7607161"/>
              <a:ext cx="93345" cy="56515"/>
            </a:xfrm>
            <a:custGeom>
              <a:rect b="b" l="l" r="r" t="t"/>
              <a:pathLst>
                <a:path extrusionOk="0" h="56515" w="93345">
                  <a:moveTo>
                    <a:pt x="93273" y="0"/>
                  </a:moveTo>
                  <a:lnTo>
                    <a:pt x="0" y="0"/>
                  </a:lnTo>
                  <a:lnTo>
                    <a:pt x="0" y="56393"/>
                  </a:lnTo>
                  <a:lnTo>
                    <a:pt x="93273" y="56393"/>
                  </a:lnTo>
                  <a:lnTo>
                    <a:pt x="932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6"/>
            <p:cNvSpPr/>
            <p:nvPr/>
          </p:nvSpPr>
          <p:spPr>
            <a:xfrm>
              <a:off x="8779347" y="3841164"/>
              <a:ext cx="1831340" cy="3521709"/>
            </a:xfrm>
            <a:custGeom>
              <a:rect b="b" l="l" r="r" t="t"/>
              <a:pathLst>
                <a:path extrusionOk="0" h="3521709" w="1831340">
                  <a:moveTo>
                    <a:pt x="905494" y="3314600"/>
                  </a:moveTo>
                  <a:lnTo>
                    <a:pt x="855051" y="3521525"/>
                  </a:lnTo>
                  <a:lnTo>
                    <a:pt x="1050858" y="3437724"/>
                  </a:lnTo>
                  <a:lnTo>
                    <a:pt x="1030925" y="3420841"/>
                  </a:lnTo>
                  <a:lnTo>
                    <a:pt x="981942" y="3420841"/>
                  </a:lnTo>
                  <a:lnTo>
                    <a:pt x="933369" y="3379938"/>
                  </a:lnTo>
                  <a:lnTo>
                    <a:pt x="953879" y="3355583"/>
                  </a:lnTo>
                  <a:lnTo>
                    <a:pt x="905494" y="3314600"/>
                  </a:lnTo>
                  <a:close/>
                </a:path>
                <a:path extrusionOk="0" h="3521709" w="1831340">
                  <a:moveTo>
                    <a:pt x="953879" y="3355583"/>
                  </a:moveTo>
                  <a:lnTo>
                    <a:pt x="933369" y="3379938"/>
                  </a:lnTo>
                  <a:lnTo>
                    <a:pt x="981942" y="3420841"/>
                  </a:lnTo>
                  <a:lnTo>
                    <a:pt x="1002334" y="3396624"/>
                  </a:lnTo>
                  <a:lnTo>
                    <a:pt x="953879" y="3355583"/>
                  </a:lnTo>
                  <a:close/>
                </a:path>
                <a:path extrusionOk="0" h="3521709" w="1831340">
                  <a:moveTo>
                    <a:pt x="1002334" y="3396624"/>
                  </a:moveTo>
                  <a:lnTo>
                    <a:pt x="981942" y="3420841"/>
                  </a:lnTo>
                  <a:lnTo>
                    <a:pt x="1030925" y="3420841"/>
                  </a:lnTo>
                  <a:lnTo>
                    <a:pt x="1002334" y="3396624"/>
                  </a:lnTo>
                  <a:close/>
                </a:path>
                <a:path extrusionOk="0" h="3521709" w="1831340">
                  <a:moveTo>
                    <a:pt x="1047536" y="3341363"/>
                  </a:moveTo>
                  <a:lnTo>
                    <a:pt x="965854" y="3341363"/>
                  </a:lnTo>
                  <a:lnTo>
                    <a:pt x="953879" y="3355583"/>
                  </a:lnTo>
                  <a:lnTo>
                    <a:pt x="1002334" y="3396624"/>
                  </a:lnTo>
                  <a:lnTo>
                    <a:pt x="1014625" y="3382029"/>
                  </a:lnTo>
                  <a:lnTo>
                    <a:pt x="1047536" y="3341363"/>
                  </a:lnTo>
                  <a:close/>
                </a:path>
                <a:path extrusionOk="0" h="3521709" w="1831340">
                  <a:moveTo>
                    <a:pt x="1109792" y="3263210"/>
                  </a:moveTo>
                  <a:lnTo>
                    <a:pt x="1029096" y="3263210"/>
                  </a:lnTo>
                  <a:lnTo>
                    <a:pt x="965635" y="3341623"/>
                  </a:lnTo>
                  <a:lnTo>
                    <a:pt x="965854" y="3341363"/>
                  </a:lnTo>
                  <a:lnTo>
                    <a:pt x="1047536" y="3341363"/>
                  </a:lnTo>
                  <a:lnTo>
                    <a:pt x="1078608" y="3302969"/>
                  </a:lnTo>
                  <a:lnTo>
                    <a:pt x="1109792" y="3263210"/>
                  </a:lnTo>
                  <a:close/>
                </a:path>
                <a:path extrusionOk="0" h="3521709" w="1831340">
                  <a:moveTo>
                    <a:pt x="1169531" y="3185774"/>
                  </a:moveTo>
                  <a:lnTo>
                    <a:pt x="1089823" y="3185774"/>
                  </a:lnTo>
                  <a:lnTo>
                    <a:pt x="1028952" y="3263387"/>
                  </a:lnTo>
                  <a:lnTo>
                    <a:pt x="1029096" y="3263210"/>
                  </a:lnTo>
                  <a:lnTo>
                    <a:pt x="1109792" y="3263210"/>
                  </a:lnTo>
                  <a:lnTo>
                    <a:pt x="1139946" y="3224763"/>
                  </a:lnTo>
                  <a:lnTo>
                    <a:pt x="1169531" y="3185774"/>
                  </a:lnTo>
                  <a:close/>
                </a:path>
                <a:path extrusionOk="0" h="3521709" w="1831340">
                  <a:moveTo>
                    <a:pt x="1226656" y="3109178"/>
                  </a:moveTo>
                  <a:lnTo>
                    <a:pt x="1147940" y="3109178"/>
                  </a:lnTo>
                  <a:lnTo>
                    <a:pt x="1089688" y="3185947"/>
                  </a:lnTo>
                  <a:lnTo>
                    <a:pt x="1089823" y="3185774"/>
                  </a:lnTo>
                  <a:lnTo>
                    <a:pt x="1169531" y="3185774"/>
                  </a:lnTo>
                  <a:lnTo>
                    <a:pt x="1198686" y="3147350"/>
                  </a:lnTo>
                  <a:lnTo>
                    <a:pt x="1226656" y="3109178"/>
                  </a:lnTo>
                  <a:close/>
                </a:path>
                <a:path extrusionOk="0" h="3521709" w="1831340">
                  <a:moveTo>
                    <a:pt x="1281170" y="3033422"/>
                  </a:moveTo>
                  <a:lnTo>
                    <a:pt x="1203443" y="3033422"/>
                  </a:lnTo>
                  <a:lnTo>
                    <a:pt x="1147762" y="3109412"/>
                  </a:lnTo>
                  <a:lnTo>
                    <a:pt x="1147940" y="3109178"/>
                  </a:lnTo>
                  <a:lnTo>
                    <a:pt x="1226656" y="3109178"/>
                  </a:lnTo>
                  <a:lnTo>
                    <a:pt x="1254828" y="3070729"/>
                  </a:lnTo>
                  <a:lnTo>
                    <a:pt x="1281170" y="3033422"/>
                  </a:lnTo>
                  <a:close/>
                </a:path>
                <a:path extrusionOk="0" h="3521709" w="1831340">
                  <a:moveTo>
                    <a:pt x="1333076" y="2958509"/>
                  </a:moveTo>
                  <a:lnTo>
                    <a:pt x="1256332" y="2958509"/>
                  </a:lnTo>
                  <a:lnTo>
                    <a:pt x="1203246" y="3033691"/>
                  </a:lnTo>
                  <a:lnTo>
                    <a:pt x="1203443" y="3033422"/>
                  </a:lnTo>
                  <a:lnTo>
                    <a:pt x="1281170" y="3033422"/>
                  </a:lnTo>
                  <a:lnTo>
                    <a:pt x="1308373" y="2994897"/>
                  </a:lnTo>
                  <a:lnTo>
                    <a:pt x="1333076" y="2958509"/>
                  </a:lnTo>
                  <a:close/>
                </a:path>
                <a:path extrusionOk="0" h="3521709" w="1831340">
                  <a:moveTo>
                    <a:pt x="1382375" y="2884440"/>
                  </a:moveTo>
                  <a:lnTo>
                    <a:pt x="1306610" y="2884440"/>
                  </a:lnTo>
                  <a:lnTo>
                    <a:pt x="1256187" y="2958714"/>
                  </a:lnTo>
                  <a:lnTo>
                    <a:pt x="1256332" y="2958509"/>
                  </a:lnTo>
                  <a:lnTo>
                    <a:pt x="1333076" y="2958509"/>
                  </a:lnTo>
                  <a:lnTo>
                    <a:pt x="1359319" y="2919853"/>
                  </a:lnTo>
                  <a:lnTo>
                    <a:pt x="1382375" y="2884440"/>
                  </a:lnTo>
                  <a:close/>
                </a:path>
                <a:path extrusionOk="0" h="3521709" w="1831340">
                  <a:moveTo>
                    <a:pt x="1429071" y="2811217"/>
                  </a:moveTo>
                  <a:lnTo>
                    <a:pt x="1354277" y="2811217"/>
                  </a:lnTo>
                  <a:lnTo>
                    <a:pt x="1306426" y="2884710"/>
                  </a:lnTo>
                  <a:lnTo>
                    <a:pt x="1306610" y="2884440"/>
                  </a:lnTo>
                  <a:lnTo>
                    <a:pt x="1382375" y="2884440"/>
                  </a:lnTo>
                  <a:lnTo>
                    <a:pt x="1407666" y="2845595"/>
                  </a:lnTo>
                  <a:lnTo>
                    <a:pt x="1429071" y="2811217"/>
                  </a:lnTo>
                  <a:close/>
                </a:path>
                <a:path extrusionOk="0" h="3521709" w="1831340">
                  <a:moveTo>
                    <a:pt x="1473166" y="2738842"/>
                  </a:moveTo>
                  <a:lnTo>
                    <a:pt x="1399331" y="2738842"/>
                  </a:lnTo>
                  <a:lnTo>
                    <a:pt x="1354098" y="2811491"/>
                  </a:lnTo>
                  <a:lnTo>
                    <a:pt x="1354277" y="2811217"/>
                  </a:lnTo>
                  <a:lnTo>
                    <a:pt x="1429071" y="2811217"/>
                  </a:lnTo>
                  <a:lnTo>
                    <a:pt x="1453414" y="2772119"/>
                  </a:lnTo>
                  <a:lnTo>
                    <a:pt x="1473166" y="2738842"/>
                  </a:lnTo>
                  <a:close/>
                </a:path>
                <a:path extrusionOk="0" h="3521709" w="1831340">
                  <a:moveTo>
                    <a:pt x="1514664" y="2667317"/>
                  </a:moveTo>
                  <a:lnTo>
                    <a:pt x="1441776" y="2667317"/>
                  </a:lnTo>
                  <a:lnTo>
                    <a:pt x="1399138" y="2739153"/>
                  </a:lnTo>
                  <a:lnTo>
                    <a:pt x="1399331" y="2738842"/>
                  </a:lnTo>
                  <a:lnTo>
                    <a:pt x="1473166" y="2738842"/>
                  </a:lnTo>
                  <a:lnTo>
                    <a:pt x="1496562" y="2699424"/>
                  </a:lnTo>
                  <a:lnTo>
                    <a:pt x="1514664" y="2667317"/>
                  </a:lnTo>
                  <a:close/>
                </a:path>
                <a:path extrusionOk="0" h="3521709" w="1831340">
                  <a:moveTo>
                    <a:pt x="1553569" y="2596645"/>
                  </a:moveTo>
                  <a:lnTo>
                    <a:pt x="1481611" y="2596645"/>
                  </a:lnTo>
                  <a:lnTo>
                    <a:pt x="1441606" y="2667603"/>
                  </a:lnTo>
                  <a:lnTo>
                    <a:pt x="1441776" y="2667317"/>
                  </a:lnTo>
                  <a:lnTo>
                    <a:pt x="1514664" y="2667317"/>
                  </a:lnTo>
                  <a:lnTo>
                    <a:pt x="1537107" y="2627509"/>
                  </a:lnTo>
                  <a:lnTo>
                    <a:pt x="1553569" y="2596645"/>
                  </a:lnTo>
                  <a:close/>
                </a:path>
                <a:path extrusionOk="0" h="3521709" w="1831340">
                  <a:moveTo>
                    <a:pt x="1589885" y="2526830"/>
                  </a:moveTo>
                  <a:lnTo>
                    <a:pt x="1518838" y="2526830"/>
                  </a:lnTo>
                  <a:lnTo>
                    <a:pt x="1481437" y="2596954"/>
                  </a:lnTo>
                  <a:lnTo>
                    <a:pt x="1481611" y="2596645"/>
                  </a:lnTo>
                  <a:lnTo>
                    <a:pt x="1553569" y="2596645"/>
                  </a:lnTo>
                  <a:lnTo>
                    <a:pt x="1575051" y="2556369"/>
                  </a:lnTo>
                  <a:lnTo>
                    <a:pt x="1589885" y="2526830"/>
                  </a:lnTo>
                  <a:close/>
                </a:path>
                <a:path extrusionOk="0" h="3521709" w="1831340">
                  <a:moveTo>
                    <a:pt x="1623620" y="2457871"/>
                  </a:moveTo>
                  <a:lnTo>
                    <a:pt x="1553458" y="2457871"/>
                  </a:lnTo>
                  <a:lnTo>
                    <a:pt x="1518647" y="2527188"/>
                  </a:lnTo>
                  <a:lnTo>
                    <a:pt x="1518838" y="2526830"/>
                  </a:lnTo>
                  <a:lnTo>
                    <a:pt x="1589885" y="2526830"/>
                  </a:lnTo>
                  <a:lnTo>
                    <a:pt x="1610389" y="2486003"/>
                  </a:lnTo>
                  <a:lnTo>
                    <a:pt x="1623620" y="2457871"/>
                  </a:lnTo>
                  <a:close/>
                </a:path>
                <a:path extrusionOk="0" h="3521709" w="1831340">
                  <a:moveTo>
                    <a:pt x="1654778" y="2389772"/>
                  </a:moveTo>
                  <a:lnTo>
                    <a:pt x="1585475" y="2389772"/>
                  </a:lnTo>
                  <a:lnTo>
                    <a:pt x="1553274" y="2458238"/>
                  </a:lnTo>
                  <a:lnTo>
                    <a:pt x="1553458" y="2457871"/>
                  </a:lnTo>
                  <a:lnTo>
                    <a:pt x="1623620" y="2457871"/>
                  </a:lnTo>
                  <a:lnTo>
                    <a:pt x="1643120" y="2416408"/>
                  </a:lnTo>
                  <a:lnTo>
                    <a:pt x="1654778" y="2389772"/>
                  </a:lnTo>
                  <a:close/>
                </a:path>
                <a:path extrusionOk="0" h="3521709" w="1831340">
                  <a:moveTo>
                    <a:pt x="1683366" y="2322536"/>
                  </a:moveTo>
                  <a:lnTo>
                    <a:pt x="1614888" y="2322536"/>
                  </a:lnTo>
                  <a:lnTo>
                    <a:pt x="1614539" y="2323368"/>
                  </a:lnTo>
                  <a:lnTo>
                    <a:pt x="1585285" y="2390177"/>
                  </a:lnTo>
                  <a:lnTo>
                    <a:pt x="1585475" y="2389772"/>
                  </a:lnTo>
                  <a:lnTo>
                    <a:pt x="1654778" y="2389772"/>
                  </a:lnTo>
                  <a:lnTo>
                    <a:pt x="1673242" y="2347583"/>
                  </a:lnTo>
                  <a:lnTo>
                    <a:pt x="1683366" y="2322536"/>
                  </a:lnTo>
                  <a:close/>
                </a:path>
                <a:path extrusionOk="0" h="3521709" w="1831340">
                  <a:moveTo>
                    <a:pt x="1614718" y="2322925"/>
                  </a:moveTo>
                  <a:lnTo>
                    <a:pt x="1614524" y="2323368"/>
                  </a:lnTo>
                  <a:lnTo>
                    <a:pt x="1614718" y="2322925"/>
                  </a:lnTo>
                  <a:close/>
                </a:path>
                <a:path extrusionOk="0" h="3521709" w="1831340">
                  <a:moveTo>
                    <a:pt x="1709393" y="2256166"/>
                  </a:moveTo>
                  <a:lnTo>
                    <a:pt x="1641702" y="2256166"/>
                  </a:lnTo>
                  <a:lnTo>
                    <a:pt x="1641360" y="2257049"/>
                  </a:lnTo>
                  <a:lnTo>
                    <a:pt x="1614718" y="2322925"/>
                  </a:lnTo>
                  <a:lnTo>
                    <a:pt x="1614888" y="2322536"/>
                  </a:lnTo>
                  <a:lnTo>
                    <a:pt x="1683366" y="2322536"/>
                  </a:lnTo>
                  <a:lnTo>
                    <a:pt x="1700752" y="2279524"/>
                  </a:lnTo>
                  <a:lnTo>
                    <a:pt x="1709393" y="2256166"/>
                  </a:lnTo>
                  <a:close/>
                </a:path>
                <a:path extrusionOk="0" h="3521709" w="1831340">
                  <a:moveTo>
                    <a:pt x="1641524" y="2256607"/>
                  </a:moveTo>
                  <a:lnTo>
                    <a:pt x="1641345" y="2257049"/>
                  </a:lnTo>
                  <a:lnTo>
                    <a:pt x="1641524" y="2256607"/>
                  </a:lnTo>
                  <a:close/>
                </a:path>
                <a:path extrusionOk="0" h="3521709" w="1831340">
                  <a:moveTo>
                    <a:pt x="1732867" y="2190662"/>
                  </a:moveTo>
                  <a:lnTo>
                    <a:pt x="1665919" y="2190662"/>
                  </a:lnTo>
                  <a:lnTo>
                    <a:pt x="1665589" y="2191598"/>
                  </a:lnTo>
                  <a:lnTo>
                    <a:pt x="1641524" y="2256607"/>
                  </a:lnTo>
                  <a:lnTo>
                    <a:pt x="1641702" y="2256166"/>
                  </a:lnTo>
                  <a:lnTo>
                    <a:pt x="1709393" y="2256166"/>
                  </a:lnTo>
                  <a:lnTo>
                    <a:pt x="1725646" y="2212229"/>
                  </a:lnTo>
                  <a:lnTo>
                    <a:pt x="1732867" y="2190662"/>
                  </a:lnTo>
                  <a:close/>
                </a:path>
                <a:path extrusionOk="0" h="3521709" w="1831340">
                  <a:moveTo>
                    <a:pt x="1665742" y="2191141"/>
                  </a:moveTo>
                  <a:lnTo>
                    <a:pt x="1665573" y="2191598"/>
                  </a:lnTo>
                  <a:lnTo>
                    <a:pt x="1665742" y="2191141"/>
                  </a:lnTo>
                  <a:close/>
                </a:path>
                <a:path extrusionOk="0" h="3521709" w="1831340">
                  <a:moveTo>
                    <a:pt x="1753799" y="2126028"/>
                  </a:moveTo>
                  <a:lnTo>
                    <a:pt x="1687542" y="2126028"/>
                  </a:lnTo>
                  <a:lnTo>
                    <a:pt x="1687229" y="2127018"/>
                  </a:lnTo>
                  <a:lnTo>
                    <a:pt x="1665742" y="2191141"/>
                  </a:lnTo>
                  <a:lnTo>
                    <a:pt x="1665919" y="2190662"/>
                  </a:lnTo>
                  <a:lnTo>
                    <a:pt x="1732867" y="2190662"/>
                  </a:lnTo>
                  <a:lnTo>
                    <a:pt x="1747922" y="2145696"/>
                  </a:lnTo>
                  <a:lnTo>
                    <a:pt x="1753799" y="2126028"/>
                  </a:lnTo>
                  <a:close/>
                </a:path>
                <a:path extrusionOk="0" h="3521709" w="1831340">
                  <a:moveTo>
                    <a:pt x="1687378" y="2126519"/>
                  </a:moveTo>
                  <a:lnTo>
                    <a:pt x="1687211" y="2127018"/>
                  </a:lnTo>
                  <a:lnTo>
                    <a:pt x="1687378" y="2126519"/>
                  </a:lnTo>
                  <a:close/>
                </a:path>
                <a:path extrusionOk="0" h="3521709" w="1831340">
                  <a:moveTo>
                    <a:pt x="1772199" y="2062266"/>
                  </a:moveTo>
                  <a:lnTo>
                    <a:pt x="1706577" y="2062266"/>
                  </a:lnTo>
                  <a:lnTo>
                    <a:pt x="1706284" y="2063313"/>
                  </a:lnTo>
                  <a:lnTo>
                    <a:pt x="1687378" y="2126519"/>
                  </a:lnTo>
                  <a:lnTo>
                    <a:pt x="1687542" y="2126028"/>
                  </a:lnTo>
                  <a:lnTo>
                    <a:pt x="1753799" y="2126028"/>
                  </a:lnTo>
                  <a:lnTo>
                    <a:pt x="1767575" y="2079924"/>
                  </a:lnTo>
                  <a:lnTo>
                    <a:pt x="1772199" y="2062266"/>
                  </a:lnTo>
                  <a:close/>
                </a:path>
                <a:path extrusionOk="0" h="3521709" w="1831340">
                  <a:moveTo>
                    <a:pt x="1706421" y="2062789"/>
                  </a:moveTo>
                  <a:lnTo>
                    <a:pt x="1706265" y="2063313"/>
                  </a:lnTo>
                  <a:lnTo>
                    <a:pt x="1706421" y="2062789"/>
                  </a:lnTo>
                  <a:close/>
                </a:path>
                <a:path extrusionOk="0" h="3521709" w="1831340">
                  <a:moveTo>
                    <a:pt x="1788079" y="1999376"/>
                  </a:moveTo>
                  <a:lnTo>
                    <a:pt x="1723028" y="1999376"/>
                  </a:lnTo>
                  <a:lnTo>
                    <a:pt x="1722760" y="2000479"/>
                  </a:lnTo>
                  <a:lnTo>
                    <a:pt x="1706421" y="2062789"/>
                  </a:lnTo>
                  <a:lnTo>
                    <a:pt x="1706577" y="2062266"/>
                  </a:lnTo>
                  <a:lnTo>
                    <a:pt x="1772199" y="2062266"/>
                  </a:lnTo>
                  <a:lnTo>
                    <a:pt x="1784600" y="2014912"/>
                  </a:lnTo>
                  <a:lnTo>
                    <a:pt x="1788079" y="1999376"/>
                  </a:lnTo>
                  <a:close/>
                </a:path>
                <a:path extrusionOk="0" h="3521709" w="1831340">
                  <a:moveTo>
                    <a:pt x="1722884" y="1999924"/>
                  </a:moveTo>
                  <a:lnTo>
                    <a:pt x="1722739" y="2000479"/>
                  </a:lnTo>
                  <a:lnTo>
                    <a:pt x="1722884" y="1999924"/>
                  </a:lnTo>
                  <a:close/>
                </a:path>
                <a:path extrusionOk="0" h="3521709" w="1831340">
                  <a:moveTo>
                    <a:pt x="1801453" y="1937358"/>
                  </a:moveTo>
                  <a:lnTo>
                    <a:pt x="1736897" y="1937358"/>
                  </a:lnTo>
                  <a:lnTo>
                    <a:pt x="1736660" y="1938519"/>
                  </a:lnTo>
                  <a:lnTo>
                    <a:pt x="1722884" y="1999924"/>
                  </a:lnTo>
                  <a:lnTo>
                    <a:pt x="1723028" y="1999376"/>
                  </a:lnTo>
                  <a:lnTo>
                    <a:pt x="1788079" y="1999376"/>
                  </a:lnTo>
                  <a:lnTo>
                    <a:pt x="1798991" y="1950659"/>
                  </a:lnTo>
                  <a:lnTo>
                    <a:pt x="1801453" y="1937358"/>
                  </a:lnTo>
                  <a:close/>
                </a:path>
                <a:path extrusionOk="0" h="3521709" w="1831340">
                  <a:moveTo>
                    <a:pt x="1736767" y="1937940"/>
                  </a:moveTo>
                  <a:lnTo>
                    <a:pt x="1736637" y="1938519"/>
                  </a:lnTo>
                  <a:lnTo>
                    <a:pt x="1736767" y="1937940"/>
                  </a:lnTo>
                  <a:close/>
                </a:path>
                <a:path extrusionOk="0" h="3521709" w="1831340">
                  <a:moveTo>
                    <a:pt x="1812334" y="1876215"/>
                  </a:moveTo>
                  <a:lnTo>
                    <a:pt x="1748193" y="1876215"/>
                  </a:lnTo>
                  <a:lnTo>
                    <a:pt x="1747992" y="1877432"/>
                  </a:lnTo>
                  <a:lnTo>
                    <a:pt x="1736767" y="1937940"/>
                  </a:lnTo>
                  <a:lnTo>
                    <a:pt x="1736897" y="1937358"/>
                  </a:lnTo>
                  <a:lnTo>
                    <a:pt x="1801453" y="1937358"/>
                  </a:lnTo>
                  <a:lnTo>
                    <a:pt x="1810744" y="1887166"/>
                  </a:lnTo>
                  <a:lnTo>
                    <a:pt x="1812334" y="1876215"/>
                  </a:lnTo>
                  <a:close/>
                </a:path>
                <a:path extrusionOk="0" h="3521709" w="1831340">
                  <a:moveTo>
                    <a:pt x="1748081" y="1876817"/>
                  </a:moveTo>
                  <a:lnTo>
                    <a:pt x="1747967" y="1877432"/>
                  </a:lnTo>
                  <a:lnTo>
                    <a:pt x="1748081" y="1876817"/>
                  </a:lnTo>
                  <a:close/>
                </a:path>
                <a:path extrusionOk="0" h="3521709" w="1831340">
                  <a:moveTo>
                    <a:pt x="1820737" y="1815943"/>
                  </a:moveTo>
                  <a:lnTo>
                    <a:pt x="1756919" y="1815943"/>
                  </a:lnTo>
                  <a:lnTo>
                    <a:pt x="1756760" y="1817215"/>
                  </a:lnTo>
                  <a:lnTo>
                    <a:pt x="1748081" y="1876817"/>
                  </a:lnTo>
                  <a:lnTo>
                    <a:pt x="1748193" y="1876215"/>
                  </a:lnTo>
                  <a:lnTo>
                    <a:pt x="1812334" y="1876215"/>
                  </a:lnTo>
                  <a:lnTo>
                    <a:pt x="1819852" y="1824433"/>
                  </a:lnTo>
                  <a:lnTo>
                    <a:pt x="1820737" y="1815943"/>
                  </a:lnTo>
                  <a:close/>
                </a:path>
                <a:path extrusionOk="0" h="3521709" w="1831340">
                  <a:moveTo>
                    <a:pt x="1756826" y="1816585"/>
                  </a:moveTo>
                  <a:lnTo>
                    <a:pt x="1756734" y="1817215"/>
                  </a:lnTo>
                  <a:lnTo>
                    <a:pt x="1756826" y="1816585"/>
                  </a:lnTo>
                  <a:close/>
                </a:path>
                <a:path extrusionOk="0" h="3521709" w="1831340">
                  <a:moveTo>
                    <a:pt x="1756919" y="1815943"/>
                  </a:moveTo>
                  <a:lnTo>
                    <a:pt x="1756826" y="1816585"/>
                  </a:lnTo>
                  <a:lnTo>
                    <a:pt x="1756760" y="1817215"/>
                  </a:lnTo>
                  <a:lnTo>
                    <a:pt x="1756919" y="1815943"/>
                  </a:lnTo>
                  <a:close/>
                </a:path>
                <a:path extrusionOk="0" h="3521709" w="1831340">
                  <a:moveTo>
                    <a:pt x="1826677" y="1756543"/>
                  </a:moveTo>
                  <a:lnTo>
                    <a:pt x="1763082" y="1756543"/>
                  </a:lnTo>
                  <a:lnTo>
                    <a:pt x="1762973" y="1757866"/>
                  </a:lnTo>
                  <a:lnTo>
                    <a:pt x="1756826" y="1816585"/>
                  </a:lnTo>
                  <a:lnTo>
                    <a:pt x="1756919" y="1815943"/>
                  </a:lnTo>
                  <a:lnTo>
                    <a:pt x="1820737" y="1815943"/>
                  </a:lnTo>
                  <a:lnTo>
                    <a:pt x="1826309" y="1762465"/>
                  </a:lnTo>
                  <a:lnTo>
                    <a:pt x="1826677" y="1756543"/>
                  </a:lnTo>
                  <a:close/>
                </a:path>
                <a:path extrusionOk="0" h="3521709" w="1831340">
                  <a:moveTo>
                    <a:pt x="1763015" y="1757185"/>
                  </a:moveTo>
                  <a:lnTo>
                    <a:pt x="1762944" y="1757866"/>
                  </a:lnTo>
                  <a:lnTo>
                    <a:pt x="1763015" y="1757185"/>
                  </a:lnTo>
                  <a:close/>
                </a:path>
                <a:path extrusionOk="0" h="3521709" w="1831340">
                  <a:moveTo>
                    <a:pt x="1830171" y="1698011"/>
                  </a:moveTo>
                  <a:lnTo>
                    <a:pt x="1766690" y="1698011"/>
                  </a:lnTo>
                  <a:lnTo>
                    <a:pt x="1766634" y="1699381"/>
                  </a:lnTo>
                  <a:lnTo>
                    <a:pt x="1763015" y="1757185"/>
                  </a:lnTo>
                  <a:lnTo>
                    <a:pt x="1763082" y="1756543"/>
                  </a:lnTo>
                  <a:lnTo>
                    <a:pt x="1826677" y="1756543"/>
                  </a:lnTo>
                  <a:lnTo>
                    <a:pt x="1830110" y="1701262"/>
                  </a:lnTo>
                  <a:lnTo>
                    <a:pt x="1830171" y="1698011"/>
                  </a:lnTo>
                  <a:close/>
                </a:path>
                <a:path extrusionOk="0" h="3521709" w="1831340">
                  <a:moveTo>
                    <a:pt x="1766647" y="1698706"/>
                  </a:moveTo>
                  <a:lnTo>
                    <a:pt x="1766605" y="1699381"/>
                  </a:lnTo>
                  <a:lnTo>
                    <a:pt x="1766647" y="1698706"/>
                  </a:lnTo>
                  <a:close/>
                </a:path>
                <a:path extrusionOk="0" h="3521709" w="1831340">
                  <a:moveTo>
                    <a:pt x="1831235" y="1640342"/>
                  </a:moveTo>
                  <a:lnTo>
                    <a:pt x="1767747" y="1640342"/>
                  </a:lnTo>
                  <a:lnTo>
                    <a:pt x="1767751" y="1641754"/>
                  </a:lnTo>
                  <a:lnTo>
                    <a:pt x="1766647" y="1698706"/>
                  </a:lnTo>
                  <a:lnTo>
                    <a:pt x="1766690" y="1698011"/>
                  </a:lnTo>
                  <a:lnTo>
                    <a:pt x="1830171" y="1698011"/>
                  </a:lnTo>
                  <a:lnTo>
                    <a:pt x="1831231" y="1641754"/>
                  </a:lnTo>
                  <a:lnTo>
                    <a:pt x="1831235" y="1640342"/>
                  </a:lnTo>
                  <a:close/>
                </a:path>
                <a:path extrusionOk="0" h="3521709" w="1831340">
                  <a:moveTo>
                    <a:pt x="1767733" y="1641070"/>
                  </a:moveTo>
                  <a:lnTo>
                    <a:pt x="1767720" y="1641754"/>
                  </a:lnTo>
                  <a:lnTo>
                    <a:pt x="1767733" y="1641070"/>
                  </a:lnTo>
                  <a:close/>
                </a:path>
                <a:path extrusionOk="0" h="3521709" w="1831340">
                  <a:moveTo>
                    <a:pt x="1829779" y="1583531"/>
                  </a:moveTo>
                  <a:lnTo>
                    <a:pt x="1766258" y="1583531"/>
                  </a:lnTo>
                  <a:lnTo>
                    <a:pt x="1766328" y="1584979"/>
                  </a:lnTo>
                  <a:lnTo>
                    <a:pt x="1767733" y="1641070"/>
                  </a:lnTo>
                  <a:lnTo>
                    <a:pt x="1767747" y="1640342"/>
                  </a:lnTo>
                  <a:lnTo>
                    <a:pt x="1831235" y="1640342"/>
                  </a:lnTo>
                  <a:lnTo>
                    <a:pt x="1829779" y="1583531"/>
                  </a:lnTo>
                  <a:close/>
                </a:path>
                <a:path extrusionOk="0" h="3521709" w="1831340">
                  <a:moveTo>
                    <a:pt x="1766277" y="1584263"/>
                  </a:moveTo>
                  <a:lnTo>
                    <a:pt x="1766295" y="1584979"/>
                  </a:lnTo>
                  <a:lnTo>
                    <a:pt x="1766277" y="1584263"/>
                  </a:lnTo>
                  <a:close/>
                </a:path>
                <a:path extrusionOk="0" h="3521709" w="1831340">
                  <a:moveTo>
                    <a:pt x="1825892" y="1527572"/>
                  </a:moveTo>
                  <a:lnTo>
                    <a:pt x="1762230" y="1527572"/>
                  </a:lnTo>
                  <a:lnTo>
                    <a:pt x="1762370" y="1529046"/>
                  </a:lnTo>
                  <a:lnTo>
                    <a:pt x="1766277" y="1584263"/>
                  </a:lnTo>
                  <a:lnTo>
                    <a:pt x="1766258" y="1583531"/>
                  </a:lnTo>
                  <a:lnTo>
                    <a:pt x="1829779" y="1583531"/>
                  </a:lnTo>
                  <a:lnTo>
                    <a:pt x="1829719" y="1581179"/>
                  </a:lnTo>
                  <a:lnTo>
                    <a:pt x="1825892" y="1527572"/>
                  </a:lnTo>
                  <a:close/>
                </a:path>
                <a:path extrusionOk="0" h="3521709" w="1831340">
                  <a:moveTo>
                    <a:pt x="1762283" y="1528315"/>
                  </a:moveTo>
                  <a:lnTo>
                    <a:pt x="1762335" y="1529046"/>
                  </a:lnTo>
                  <a:lnTo>
                    <a:pt x="1762283" y="1528315"/>
                  </a:lnTo>
                  <a:close/>
                </a:path>
                <a:path extrusionOk="0" h="3521709" w="1831340">
                  <a:moveTo>
                    <a:pt x="1762230" y="1527572"/>
                  </a:moveTo>
                  <a:lnTo>
                    <a:pt x="1762283" y="1528315"/>
                  </a:lnTo>
                  <a:lnTo>
                    <a:pt x="1762370" y="1529046"/>
                  </a:lnTo>
                  <a:lnTo>
                    <a:pt x="1762230" y="1527572"/>
                  </a:lnTo>
                  <a:close/>
                </a:path>
                <a:path extrusionOk="0" h="3521709" w="1831340">
                  <a:moveTo>
                    <a:pt x="1819611" y="1472457"/>
                  </a:moveTo>
                  <a:lnTo>
                    <a:pt x="1755667" y="1472457"/>
                  </a:lnTo>
                  <a:lnTo>
                    <a:pt x="1755879" y="1473948"/>
                  </a:lnTo>
                  <a:lnTo>
                    <a:pt x="1762283" y="1528315"/>
                  </a:lnTo>
                  <a:lnTo>
                    <a:pt x="1762230" y="1527572"/>
                  </a:lnTo>
                  <a:lnTo>
                    <a:pt x="1825892" y="1527572"/>
                  </a:lnTo>
                  <a:lnTo>
                    <a:pt x="1825517" y="1522312"/>
                  </a:lnTo>
                  <a:lnTo>
                    <a:pt x="1819611" y="1472457"/>
                  </a:lnTo>
                  <a:close/>
                </a:path>
                <a:path extrusionOk="0" h="3521709" w="1831340">
                  <a:moveTo>
                    <a:pt x="1755756" y="1473215"/>
                  </a:moveTo>
                  <a:lnTo>
                    <a:pt x="1755843" y="1473948"/>
                  </a:lnTo>
                  <a:lnTo>
                    <a:pt x="1755756" y="1473215"/>
                  </a:lnTo>
                  <a:close/>
                </a:path>
                <a:path extrusionOk="0" h="3521709" w="1831340">
                  <a:moveTo>
                    <a:pt x="1755667" y="1472457"/>
                  </a:moveTo>
                  <a:lnTo>
                    <a:pt x="1755756" y="1473215"/>
                  </a:lnTo>
                  <a:lnTo>
                    <a:pt x="1755879" y="1473948"/>
                  </a:lnTo>
                  <a:lnTo>
                    <a:pt x="1755667" y="1472457"/>
                  </a:lnTo>
                  <a:close/>
                </a:path>
                <a:path extrusionOk="0" h="3521709" w="1831340">
                  <a:moveTo>
                    <a:pt x="1810948" y="1418174"/>
                  </a:moveTo>
                  <a:lnTo>
                    <a:pt x="1746571" y="1418174"/>
                  </a:lnTo>
                  <a:lnTo>
                    <a:pt x="1746858" y="1419674"/>
                  </a:lnTo>
                  <a:lnTo>
                    <a:pt x="1755756" y="1473215"/>
                  </a:lnTo>
                  <a:lnTo>
                    <a:pt x="1755667" y="1472457"/>
                  </a:lnTo>
                  <a:lnTo>
                    <a:pt x="1819611" y="1472457"/>
                  </a:lnTo>
                  <a:lnTo>
                    <a:pt x="1818637" y="1464237"/>
                  </a:lnTo>
                  <a:lnTo>
                    <a:pt x="1810948" y="1418174"/>
                  </a:lnTo>
                  <a:close/>
                </a:path>
                <a:path extrusionOk="0" h="3521709" w="1831340">
                  <a:moveTo>
                    <a:pt x="1746698" y="1418938"/>
                  </a:moveTo>
                  <a:lnTo>
                    <a:pt x="1746821" y="1419674"/>
                  </a:lnTo>
                  <a:lnTo>
                    <a:pt x="1746698" y="1418938"/>
                  </a:lnTo>
                  <a:close/>
                </a:path>
                <a:path extrusionOk="0" h="3521709" w="1831340">
                  <a:moveTo>
                    <a:pt x="1746571" y="1418174"/>
                  </a:moveTo>
                  <a:lnTo>
                    <a:pt x="1746698" y="1418938"/>
                  </a:lnTo>
                  <a:lnTo>
                    <a:pt x="1746858" y="1419674"/>
                  </a:lnTo>
                  <a:lnTo>
                    <a:pt x="1746571" y="1418174"/>
                  </a:lnTo>
                  <a:close/>
                </a:path>
                <a:path extrusionOk="0" h="3521709" w="1831340">
                  <a:moveTo>
                    <a:pt x="1799918" y="1364717"/>
                  </a:moveTo>
                  <a:lnTo>
                    <a:pt x="1734944" y="1364717"/>
                  </a:lnTo>
                  <a:lnTo>
                    <a:pt x="1735307" y="1366215"/>
                  </a:lnTo>
                  <a:lnTo>
                    <a:pt x="1746698" y="1418938"/>
                  </a:lnTo>
                  <a:lnTo>
                    <a:pt x="1746571" y="1418174"/>
                  </a:lnTo>
                  <a:lnTo>
                    <a:pt x="1810948" y="1418174"/>
                  </a:lnTo>
                  <a:lnTo>
                    <a:pt x="1809078" y="1406968"/>
                  </a:lnTo>
                  <a:lnTo>
                    <a:pt x="1799918" y="1364717"/>
                  </a:lnTo>
                  <a:close/>
                </a:path>
                <a:path extrusionOk="0" h="3521709" w="1831340">
                  <a:moveTo>
                    <a:pt x="1735106" y="1365463"/>
                  </a:moveTo>
                  <a:lnTo>
                    <a:pt x="1735269" y="1366215"/>
                  </a:lnTo>
                  <a:lnTo>
                    <a:pt x="1735106" y="1365463"/>
                  </a:lnTo>
                  <a:close/>
                </a:path>
                <a:path extrusionOk="0" h="3521709" w="1831340">
                  <a:moveTo>
                    <a:pt x="1734944" y="1364717"/>
                  </a:moveTo>
                  <a:lnTo>
                    <a:pt x="1735106" y="1365463"/>
                  </a:lnTo>
                  <a:lnTo>
                    <a:pt x="1735307" y="1366215"/>
                  </a:lnTo>
                  <a:lnTo>
                    <a:pt x="1734944" y="1364717"/>
                  </a:lnTo>
                  <a:close/>
                </a:path>
                <a:path extrusionOk="0" h="3521709" w="1831340">
                  <a:moveTo>
                    <a:pt x="1786531" y="1312073"/>
                  </a:moveTo>
                  <a:lnTo>
                    <a:pt x="1720787" y="1312073"/>
                  </a:lnTo>
                  <a:lnTo>
                    <a:pt x="1721224" y="1313558"/>
                  </a:lnTo>
                  <a:lnTo>
                    <a:pt x="1735106" y="1365463"/>
                  </a:lnTo>
                  <a:lnTo>
                    <a:pt x="1734944" y="1364717"/>
                  </a:lnTo>
                  <a:lnTo>
                    <a:pt x="1799918" y="1364717"/>
                  </a:lnTo>
                  <a:lnTo>
                    <a:pt x="1796839" y="1350511"/>
                  </a:lnTo>
                  <a:lnTo>
                    <a:pt x="1786531" y="1312073"/>
                  </a:lnTo>
                  <a:close/>
                </a:path>
                <a:path extrusionOk="0" h="3521709" w="1831340">
                  <a:moveTo>
                    <a:pt x="1720989" y="1312826"/>
                  </a:moveTo>
                  <a:lnTo>
                    <a:pt x="1721185" y="1313558"/>
                  </a:lnTo>
                  <a:lnTo>
                    <a:pt x="1720989" y="1312826"/>
                  </a:lnTo>
                  <a:close/>
                </a:path>
                <a:path extrusionOk="0" h="3521709" w="1831340">
                  <a:moveTo>
                    <a:pt x="1720787" y="1312073"/>
                  </a:moveTo>
                  <a:lnTo>
                    <a:pt x="1720989" y="1312826"/>
                  </a:lnTo>
                  <a:lnTo>
                    <a:pt x="1721224" y="1313558"/>
                  </a:lnTo>
                  <a:lnTo>
                    <a:pt x="1720787" y="1312073"/>
                  </a:lnTo>
                  <a:close/>
                </a:path>
                <a:path extrusionOk="0" h="3521709" w="1831340">
                  <a:moveTo>
                    <a:pt x="1770794" y="1260233"/>
                  </a:moveTo>
                  <a:lnTo>
                    <a:pt x="1704101" y="1260233"/>
                  </a:lnTo>
                  <a:lnTo>
                    <a:pt x="1704609" y="1261692"/>
                  </a:lnTo>
                  <a:lnTo>
                    <a:pt x="1720989" y="1312826"/>
                  </a:lnTo>
                  <a:lnTo>
                    <a:pt x="1720787" y="1312073"/>
                  </a:lnTo>
                  <a:lnTo>
                    <a:pt x="1786531" y="1312073"/>
                  </a:lnTo>
                  <a:lnTo>
                    <a:pt x="1781920" y="1294879"/>
                  </a:lnTo>
                  <a:lnTo>
                    <a:pt x="1770794" y="1260233"/>
                  </a:lnTo>
                  <a:close/>
                </a:path>
                <a:path extrusionOk="0" h="3521709" w="1831340">
                  <a:moveTo>
                    <a:pt x="1704338" y="1260971"/>
                  </a:moveTo>
                  <a:lnTo>
                    <a:pt x="1704569" y="1261692"/>
                  </a:lnTo>
                  <a:lnTo>
                    <a:pt x="1704338" y="1260971"/>
                  </a:lnTo>
                  <a:close/>
                </a:path>
                <a:path extrusionOk="0" h="3521709" w="1831340">
                  <a:moveTo>
                    <a:pt x="1704101" y="1260233"/>
                  </a:moveTo>
                  <a:lnTo>
                    <a:pt x="1704338" y="1260971"/>
                  </a:lnTo>
                  <a:lnTo>
                    <a:pt x="1704609" y="1261692"/>
                  </a:lnTo>
                  <a:lnTo>
                    <a:pt x="1704101" y="1260233"/>
                  </a:lnTo>
                  <a:close/>
                </a:path>
                <a:path extrusionOk="0" h="3521709" w="1831340">
                  <a:moveTo>
                    <a:pt x="1752714" y="1209184"/>
                  </a:moveTo>
                  <a:lnTo>
                    <a:pt x="1684879" y="1209184"/>
                  </a:lnTo>
                  <a:lnTo>
                    <a:pt x="1685455" y="1210610"/>
                  </a:lnTo>
                  <a:lnTo>
                    <a:pt x="1704338" y="1260971"/>
                  </a:lnTo>
                  <a:lnTo>
                    <a:pt x="1704101" y="1260233"/>
                  </a:lnTo>
                  <a:lnTo>
                    <a:pt x="1770794" y="1260233"/>
                  </a:lnTo>
                  <a:lnTo>
                    <a:pt x="1764323" y="1240081"/>
                  </a:lnTo>
                  <a:lnTo>
                    <a:pt x="1752714" y="1209184"/>
                  </a:lnTo>
                  <a:close/>
                </a:path>
                <a:path extrusionOk="0" h="3521709" w="1831340">
                  <a:moveTo>
                    <a:pt x="1685152" y="1209910"/>
                  </a:moveTo>
                  <a:lnTo>
                    <a:pt x="1685415" y="1210610"/>
                  </a:lnTo>
                  <a:lnTo>
                    <a:pt x="1685152" y="1209910"/>
                  </a:lnTo>
                  <a:close/>
                </a:path>
                <a:path extrusionOk="0" h="3521709" w="1831340">
                  <a:moveTo>
                    <a:pt x="1684879" y="1209184"/>
                  </a:moveTo>
                  <a:lnTo>
                    <a:pt x="1685152" y="1209910"/>
                  </a:lnTo>
                  <a:lnTo>
                    <a:pt x="1685455" y="1210610"/>
                  </a:lnTo>
                  <a:lnTo>
                    <a:pt x="1684879" y="1209184"/>
                  </a:lnTo>
                  <a:close/>
                </a:path>
                <a:path extrusionOk="0" h="3521709" w="1831340">
                  <a:moveTo>
                    <a:pt x="1732294" y="1158918"/>
                  </a:moveTo>
                  <a:lnTo>
                    <a:pt x="1663120" y="1158918"/>
                  </a:lnTo>
                  <a:lnTo>
                    <a:pt x="1663757" y="1160301"/>
                  </a:lnTo>
                  <a:lnTo>
                    <a:pt x="1685152" y="1209910"/>
                  </a:lnTo>
                  <a:lnTo>
                    <a:pt x="1684879" y="1209184"/>
                  </a:lnTo>
                  <a:lnTo>
                    <a:pt x="1752714" y="1209184"/>
                  </a:lnTo>
                  <a:lnTo>
                    <a:pt x="1744051" y="1186130"/>
                  </a:lnTo>
                  <a:lnTo>
                    <a:pt x="1732294" y="1158918"/>
                  </a:lnTo>
                  <a:close/>
                </a:path>
                <a:path extrusionOk="0" h="3521709" w="1831340">
                  <a:moveTo>
                    <a:pt x="1663430" y="1159635"/>
                  </a:moveTo>
                  <a:lnTo>
                    <a:pt x="1663718" y="1160301"/>
                  </a:lnTo>
                  <a:lnTo>
                    <a:pt x="1663430" y="1159635"/>
                  </a:lnTo>
                  <a:close/>
                </a:path>
                <a:path extrusionOk="0" h="3521709" w="1831340">
                  <a:moveTo>
                    <a:pt x="1663120" y="1158918"/>
                  </a:moveTo>
                  <a:lnTo>
                    <a:pt x="1663430" y="1159635"/>
                  </a:lnTo>
                  <a:lnTo>
                    <a:pt x="1663757" y="1160301"/>
                  </a:lnTo>
                  <a:lnTo>
                    <a:pt x="1663120" y="1158918"/>
                  </a:lnTo>
                  <a:close/>
                </a:path>
                <a:path extrusionOk="0" h="3521709" w="1831340">
                  <a:moveTo>
                    <a:pt x="1709536" y="1109425"/>
                  </a:moveTo>
                  <a:lnTo>
                    <a:pt x="1638818" y="1109425"/>
                  </a:lnTo>
                  <a:lnTo>
                    <a:pt x="1639509" y="1110755"/>
                  </a:lnTo>
                  <a:lnTo>
                    <a:pt x="1663430" y="1159635"/>
                  </a:lnTo>
                  <a:lnTo>
                    <a:pt x="1663120" y="1158918"/>
                  </a:lnTo>
                  <a:lnTo>
                    <a:pt x="1732294" y="1158918"/>
                  </a:lnTo>
                  <a:lnTo>
                    <a:pt x="1721110" y="1133034"/>
                  </a:lnTo>
                  <a:lnTo>
                    <a:pt x="1709536" y="1109425"/>
                  </a:lnTo>
                  <a:close/>
                </a:path>
                <a:path extrusionOk="0" h="3521709" w="1831340">
                  <a:moveTo>
                    <a:pt x="1639156" y="1110115"/>
                  </a:moveTo>
                  <a:lnTo>
                    <a:pt x="1639470" y="1110755"/>
                  </a:lnTo>
                  <a:lnTo>
                    <a:pt x="1639156" y="1110115"/>
                  </a:lnTo>
                  <a:close/>
                </a:path>
                <a:path extrusionOk="0" h="3521709" w="1831340">
                  <a:moveTo>
                    <a:pt x="1638818" y="1109425"/>
                  </a:moveTo>
                  <a:lnTo>
                    <a:pt x="1639156" y="1110115"/>
                  </a:lnTo>
                  <a:lnTo>
                    <a:pt x="1639509" y="1110755"/>
                  </a:lnTo>
                  <a:lnTo>
                    <a:pt x="1638818" y="1109425"/>
                  </a:lnTo>
                  <a:close/>
                </a:path>
                <a:path extrusionOk="0" h="3521709" w="1831340">
                  <a:moveTo>
                    <a:pt x="1684442" y="1060697"/>
                  </a:moveTo>
                  <a:lnTo>
                    <a:pt x="1611964" y="1060697"/>
                  </a:lnTo>
                  <a:lnTo>
                    <a:pt x="1612704" y="1061970"/>
                  </a:lnTo>
                  <a:lnTo>
                    <a:pt x="1639156" y="1110115"/>
                  </a:lnTo>
                  <a:lnTo>
                    <a:pt x="1638818" y="1109425"/>
                  </a:lnTo>
                  <a:lnTo>
                    <a:pt x="1709536" y="1109425"/>
                  </a:lnTo>
                  <a:lnTo>
                    <a:pt x="1695504" y="1080801"/>
                  </a:lnTo>
                  <a:lnTo>
                    <a:pt x="1684442" y="1060697"/>
                  </a:lnTo>
                  <a:close/>
                </a:path>
                <a:path extrusionOk="0" h="3521709" w="1831340">
                  <a:moveTo>
                    <a:pt x="1612307" y="1061322"/>
                  </a:moveTo>
                  <a:lnTo>
                    <a:pt x="1612664" y="1061970"/>
                  </a:lnTo>
                  <a:lnTo>
                    <a:pt x="1612307" y="1061322"/>
                  </a:lnTo>
                  <a:close/>
                </a:path>
                <a:path extrusionOk="0" h="3521709" w="1831340">
                  <a:moveTo>
                    <a:pt x="1611964" y="1060697"/>
                  </a:moveTo>
                  <a:lnTo>
                    <a:pt x="1612307" y="1061322"/>
                  </a:lnTo>
                  <a:lnTo>
                    <a:pt x="1612704" y="1061970"/>
                  </a:lnTo>
                  <a:lnTo>
                    <a:pt x="1611964" y="1060697"/>
                  </a:lnTo>
                  <a:close/>
                </a:path>
                <a:path extrusionOk="0" h="3521709" w="1831340">
                  <a:moveTo>
                    <a:pt x="1657010" y="1012727"/>
                  </a:moveTo>
                  <a:lnTo>
                    <a:pt x="1582553" y="1012727"/>
                  </a:lnTo>
                  <a:lnTo>
                    <a:pt x="1583331" y="1013936"/>
                  </a:lnTo>
                  <a:lnTo>
                    <a:pt x="1612307" y="1061322"/>
                  </a:lnTo>
                  <a:lnTo>
                    <a:pt x="1611964" y="1060697"/>
                  </a:lnTo>
                  <a:lnTo>
                    <a:pt x="1684442" y="1060697"/>
                  </a:lnTo>
                  <a:lnTo>
                    <a:pt x="1667243" y="1029440"/>
                  </a:lnTo>
                  <a:lnTo>
                    <a:pt x="1657010" y="1012727"/>
                  </a:lnTo>
                  <a:close/>
                </a:path>
                <a:path extrusionOk="0" h="3521709" w="1831340">
                  <a:moveTo>
                    <a:pt x="1582928" y="1013339"/>
                  </a:moveTo>
                  <a:lnTo>
                    <a:pt x="1583293" y="1013936"/>
                  </a:lnTo>
                  <a:lnTo>
                    <a:pt x="1582928" y="1013339"/>
                  </a:lnTo>
                  <a:close/>
                </a:path>
                <a:path extrusionOk="0" h="3521709" w="1831340">
                  <a:moveTo>
                    <a:pt x="1582553" y="1012727"/>
                  </a:moveTo>
                  <a:lnTo>
                    <a:pt x="1582928" y="1013339"/>
                  </a:lnTo>
                  <a:lnTo>
                    <a:pt x="1583331" y="1013936"/>
                  </a:lnTo>
                  <a:lnTo>
                    <a:pt x="1582553" y="1012727"/>
                  </a:lnTo>
                  <a:close/>
                </a:path>
                <a:path extrusionOk="0" h="3521709" w="1831340">
                  <a:moveTo>
                    <a:pt x="1627238" y="965509"/>
                  </a:moveTo>
                  <a:lnTo>
                    <a:pt x="1550577" y="965509"/>
                  </a:lnTo>
                  <a:lnTo>
                    <a:pt x="1551387" y="966652"/>
                  </a:lnTo>
                  <a:lnTo>
                    <a:pt x="1582928" y="1013339"/>
                  </a:lnTo>
                  <a:lnTo>
                    <a:pt x="1582553" y="1012727"/>
                  </a:lnTo>
                  <a:lnTo>
                    <a:pt x="1657010" y="1012727"/>
                  </a:lnTo>
                  <a:lnTo>
                    <a:pt x="1636332" y="978955"/>
                  </a:lnTo>
                  <a:lnTo>
                    <a:pt x="1627238" y="965509"/>
                  </a:lnTo>
                  <a:close/>
                </a:path>
                <a:path extrusionOk="0" h="3521709" w="1831340">
                  <a:moveTo>
                    <a:pt x="1550971" y="966092"/>
                  </a:moveTo>
                  <a:lnTo>
                    <a:pt x="1551350" y="966652"/>
                  </a:lnTo>
                  <a:lnTo>
                    <a:pt x="1550971" y="966092"/>
                  </a:lnTo>
                  <a:close/>
                </a:path>
                <a:path extrusionOk="0" h="3521709" w="1831340">
                  <a:moveTo>
                    <a:pt x="1550577" y="965509"/>
                  </a:moveTo>
                  <a:lnTo>
                    <a:pt x="1550971" y="966092"/>
                  </a:lnTo>
                  <a:lnTo>
                    <a:pt x="1551387" y="966652"/>
                  </a:lnTo>
                  <a:lnTo>
                    <a:pt x="1550577" y="965509"/>
                  </a:lnTo>
                  <a:close/>
                </a:path>
                <a:path extrusionOk="0" h="3521709" w="1831340">
                  <a:moveTo>
                    <a:pt x="1595125" y="919043"/>
                  </a:moveTo>
                  <a:lnTo>
                    <a:pt x="1516026" y="919043"/>
                  </a:lnTo>
                  <a:lnTo>
                    <a:pt x="1516860" y="920116"/>
                  </a:lnTo>
                  <a:lnTo>
                    <a:pt x="1550971" y="966092"/>
                  </a:lnTo>
                  <a:lnTo>
                    <a:pt x="1550577" y="965509"/>
                  </a:lnTo>
                  <a:lnTo>
                    <a:pt x="1627238" y="965509"/>
                  </a:lnTo>
                  <a:lnTo>
                    <a:pt x="1602783" y="929352"/>
                  </a:lnTo>
                  <a:lnTo>
                    <a:pt x="1595125" y="919043"/>
                  </a:lnTo>
                  <a:close/>
                </a:path>
                <a:path extrusionOk="0" h="3521709" w="1831340">
                  <a:moveTo>
                    <a:pt x="1516433" y="919590"/>
                  </a:moveTo>
                  <a:lnTo>
                    <a:pt x="1516823" y="920116"/>
                  </a:lnTo>
                  <a:lnTo>
                    <a:pt x="1516433" y="919590"/>
                  </a:lnTo>
                  <a:close/>
                </a:path>
                <a:path extrusionOk="0" h="3521709" w="1831340">
                  <a:moveTo>
                    <a:pt x="1516026" y="919043"/>
                  </a:moveTo>
                  <a:lnTo>
                    <a:pt x="1516433" y="919590"/>
                  </a:lnTo>
                  <a:lnTo>
                    <a:pt x="1516860" y="920116"/>
                  </a:lnTo>
                  <a:lnTo>
                    <a:pt x="1516026" y="919043"/>
                  </a:lnTo>
                  <a:close/>
                </a:path>
                <a:path extrusionOk="0" h="3521709" w="1831340">
                  <a:moveTo>
                    <a:pt x="1560665" y="873321"/>
                  </a:moveTo>
                  <a:lnTo>
                    <a:pt x="1478894" y="873321"/>
                  </a:lnTo>
                  <a:lnTo>
                    <a:pt x="1479743" y="874325"/>
                  </a:lnTo>
                  <a:lnTo>
                    <a:pt x="1516433" y="919590"/>
                  </a:lnTo>
                  <a:lnTo>
                    <a:pt x="1516026" y="919043"/>
                  </a:lnTo>
                  <a:lnTo>
                    <a:pt x="1595125" y="919043"/>
                  </a:lnTo>
                  <a:lnTo>
                    <a:pt x="1566599" y="880635"/>
                  </a:lnTo>
                  <a:lnTo>
                    <a:pt x="1560665" y="873321"/>
                  </a:lnTo>
                  <a:close/>
                </a:path>
                <a:path extrusionOk="0" h="3521709" w="1831340">
                  <a:moveTo>
                    <a:pt x="1479316" y="873841"/>
                  </a:moveTo>
                  <a:lnTo>
                    <a:pt x="1479708" y="874325"/>
                  </a:lnTo>
                  <a:lnTo>
                    <a:pt x="1479316" y="873841"/>
                  </a:lnTo>
                  <a:close/>
                </a:path>
                <a:path extrusionOk="0" h="3521709" w="1831340">
                  <a:moveTo>
                    <a:pt x="1478894" y="873321"/>
                  </a:moveTo>
                  <a:lnTo>
                    <a:pt x="1479316" y="873841"/>
                  </a:lnTo>
                  <a:lnTo>
                    <a:pt x="1479743" y="874325"/>
                  </a:lnTo>
                  <a:lnTo>
                    <a:pt x="1478894" y="873321"/>
                  </a:lnTo>
                  <a:close/>
                </a:path>
                <a:path extrusionOk="0" h="3521709" w="1831340">
                  <a:moveTo>
                    <a:pt x="1523858" y="828347"/>
                  </a:moveTo>
                  <a:lnTo>
                    <a:pt x="1439172" y="828347"/>
                  </a:lnTo>
                  <a:lnTo>
                    <a:pt x="1440030" y="829280"/>
                  </a:lnTo>
                  <a:lnTo>
                    <a:pt x="1479316" y="873841"/>
                  </a:lnTo>
                  <a:lnTo>
                    <a:pt x="1478894" y="873321"/>
                  </a:lnTo>
                  <a:lnTo>
                    <a:pt x="1560665" y="873321"/>
                  </a:lnTo>
                  <a:lnTo>
                    <a:pt x="1527790" y="832803"/>
                  </a:lnTo>
                  <a:lnTo>
                    <a:pt x="1523858" y="828347"/>
                  </a:lnTo>
                  <a:close/>
                </a:path>
                <a:path extrusionOk="0" h="3521709" w="1831340">
                  <a:moveTo>
                    <a:pt x="1439594" y="828824"/>
                  </a:moveTo>
                  <a:lnTo>
                    <a:pt x="1439996" y="829280"/>
                  </a:lnTo>
                  <a:lnTo>
                    <a:pt x="1439594" y="828824"/>
                  </a:lnTo>
                  <a:close/>
                </a:path>
                <a:path extrusionOk="0" h="3521709" w="1831340">
                  <a:moveTo>
                    <a:pt x="1484703" y="784119"/>
                  </a:moveTo>
                  <a:lnTo>
                    <a:pt x="1396853" y="784119"/>
                  </a:lnTo>
                  <a:lnTo>
                    <a:pt x="1397712" y="784984"/>
                  </a:lnTo>
                  <a:lnTo>
                    <a:pt x="1439594" y="828824"/>
                  </a:lnTo>
                  <a:lnTo>
                    <a:pt x="1439172" y="828347"/>
                  </a:lnTo>
                  <a:lnTo>
                    <a:pt x="1523858" y="828347"/>
                  </a:lnTo>
                  <a:lnTo>
                    <a:pt x="1486366" y="785858"/>
                  </a:lnTo>
                  <a:lnTo>
                    <a:pt x="1484703" y="784119"/>
                  </a:lnTo>
                  <a:close/>
                </a:path>
                <a:path extrusionOk="0" h="3521709" w="1831340">
                  <a:moveTo>
                    <a:pt x="1397284" y="784569"/>
                  </a:moveTo>
                  <a:lnTo>
                    <a:pt x="1397680" y="784984"/>
                  </a:lnTo>
                  <a:lnTo>
                    <a:pt x="1397284" y="784569"/>
                  </a:lnTo>
                  <a:close/>
                </a:path>
                <a:path extrusionOk="0" h="3521709" w="1831340">
                  <a:moveTo>
                    <a:pt x="1443136" y="740639"/>
                  </a:moveTo>
                  <a:lnTo>
                    <a:pt x="1351931" y="740639"/>
                  </a:lnTo>
                  <a:lnTo>
                    <a:pt x="1352787" y="741438"/>
                  </a:lnTo>
                  <a:lnTo>
                    <a:pt x="1397284" y="784569"/>
                  </a:lnTo>
                  <a:lnTo>
                    <a:pt x="1396853" y="784119"/>
                  </a:lnTo>
                  <a:lnTo>
                    <a:pt x="1484703" y="784119"/>
                  </a:lnTo>
                  <a:lnTo>
                    <a:pt x="1443136" y="740639"/>
                  </a:lnTo>
                  <a:close/>
                </a:path>
                <a:path extrusionOk="0" h="3521709" w="1831340">
                  <a:moveTo>
                    <a:pt x="1352348" y="741043"/>
                  </a:moveTo>
                  <a:lnTo>
                    <a:pt x="1352756" y="741438"/>
                  </a:lnTo>
                  <a:lnTo>
                    <a:pt x="1352348" y="741043"/>
                  </a:lnTo>
                  <a:close/>
                </a:path>
                <a:path extrusionOk="0" h="3521709" w="1831340">
                  <a:moveTo>
                    <a:pt x="1399087" y="697910"/>
                  </a:moveTo>
                  <a:lnTo>
                    <a:pt x="1304401" y="697910"/>
                  </a:lnTo>
                  <a:lnTo>
                    <a:pt x="1305247" y="698646"/>
                  </a:lnTo>
                  <a:lnTo>
                    <a:pt x="1352348" y="741043"/>
                  </a:lnTo>
                  <a:lnTo>
                    <a:pt x="1351931" y="740639"/>
                  </a:lnTo>
                  <a:lnTo>
                    <a:pt x="1443136" y="740639"/>
                  </a:lnTo>
                  <a:lnTo>
                    <a:pt x="1442331" y="739797"/>
                  </a:lnTo>
                  <a:lnTo>
                    <a:pt x="1399087" y="697910"/>
                  </a:lnTo>
                  <a:close/>
                </a:path>
                <a:path extrusionOk="0" h="3521709" w="1831340">
                  <a:moveTo>
                    <a:pt x="1304834" y="698300"/>
                  </a:moveTo>
                  <a:lnTo>
                    <a:pt x="1305219" y="698646"/>
                  </a:lnTo>
                  <a:lnTo>
                    <a:pt x="1304834" y="698300"/>
                  </a:lnTo>
                  <a:close/>
                </a:path>
                <a:path extrusionOk="0" h="3521709" w="1831340">
                  <a:moveTo>
                    <a:pt x="1352685" y="655933"/>
                  </a:moveTo>
                  <a:lnTo>
                    <a:pt x="1254257" y="655933"/>
                  </a:lnTo>
                  <a:lnTo>
                    <a:pt x="1255090" y="656609"/>
                  </a:lnTo>
                  <a:lnTo>
                    <a:pt x="1304834" y="698300"/>
                  </a:lnTo>
                  <a:lnTo>
                    <a:pt x="1304401" y="697910"/>
                  </a:lnTo>
                  <a:lnTo>
                    <a:pt x="1399087" y="697910"/>
                  </a:lnTo>
                  <a:lnTo>
                    <a:pt x="1395691" y="694621"/>
                  </a:lnTo>
                  <a:lnTo>
                    <a:pt x="1352685" y="655933"/>
                  </a:lnTo>
                  <a:close/>
                </a:path>
                <a:path extrusionOk="0" h="3521709" w="1831340">
                  <a:moveTo>
                    <a:pt x="1254692" y="656298"/>
                  </a:moveTo>
                  <a:lnTo>
                    <a:pt x="1255063" y="656609"/>
                  </a:lnTo>
                  <a:lnTo>
                    <a:pt x="1254692" y="656298"/>
                  </a:lnTo>
                  <a:close/>
                </a:path>
                <a:path extrusionOk="0" h="3521709" w="1831340">
                  <a:moveTo>
                    <a:pt x="1303935" y="614713"/>
                  </a:moveTo>
                  <a:lnTo>
                    <a:pt x="1201493" y="614713"/>
                  </a:lnTo>
                  <a:lnTo>
                    <a:pt x="1202311" y="615331"/>
                  </a:lnTo>
                  <a:lnTo>
                    <a:pt x="1254692" y="656298"/>
                  </a:lnTo>
                  <a:lnTo>
                    <a:pt x="1254257" y="655933"/>
                  </a:lnTo>
                  <a:lnTo>
                    <a:pt x="1352685" y="655933"/>
                  </a:lnTo>
                  <a:lnTo>
                    <a:pt x="1346452" y="650326"/>
                  </a:lnTo>
                  <a:lnTo>
                    <a:pt x="1303935" y="614713"/>
                  </a:lnTo>
                  <a:close/>
                </a:path>
                <a:path extrusionOk="0" h="3521709" w="1831340">
                  <a:moveTo>
                    <a:pt x="1201900" y="615031"/>
                  </a:moveTo>
                  <a:lnTo>
                    <a:pt x="1202284" y="615331"/>
                  </a:lnTo>
                  <a:lnTo>
                    <a:pt x="1201900" y="615031"/>
                  </a:lnTo>
                  <a:close/>
                </a:path>
                <a:path extrusionOk="0" h="3521709" w="1831340">
                  <a:moveTo>
                    <a:pt x="1252841" y="574252"/>
                  </a:moveTo>
                  <a:lnTo>
                    <a:pt x="1146110" y="574252"/>
                  </a:lnTo>
                  <a:lnTo>
                    <a:pt x="1146909" y="574817"/>
                  </a:lnTo>
                  <a:lnTo>
                    <a:pt x="1201900" y="615031"/>
                  </a:lnTo>
                  <a:lnTo>
                    <a:pt x="1201493" y="614713"/>
                  </a:lnTo>
                  <a:lnTo>
                    <a:pt x="1303935" y="614713"/>
                  </a:lnTo>
                  <a:lnTo>
                    <a:pt x="1294620" y="606910"/>
                  </a:lnTo>
                  <a:lnTo>
                    <a:pt x="1252841" y="574252"/>
                  </a:lnTo>
                  <a:close/>
                </a:path>
                <a:path extrusionOk="0" h="3521709" w="1831340">
                  <a:moveTo>
                    <a:pt x="1146504" y="574539"/>
                  </a:moveTo>
                  <a:lnTo>
                    <a:pt x="1146883" y="574817"/>
                  </a:lnTo>
                  <a:lnTo>
                    <a:pt x="1146504" y="574539"/>
                  </a:lnTo>
                  <a:close/>
                </a:path>
                <a:path extrusionOk="0" h="3521709" w="1831340">
                  <a:moveTo>
                    <a:pt x="1199408" y="534554"/>
                  </a:moveTo>
                  <a:lnTo>
                    <a:pt x="1088101" y="534554"/>
                  </a:lnTo>
                  <a:lnTo>
                    <a:pt x="1088878" y="535070"/>
                  </a:lnTo>
                  <a:lnTo>
                    <a:pt x="1146504" y="574539"/>
                  </a:lnTo>
                  <a:lnTo>
                    <a:pt x="1146110" y="574252"/>
                  </a:lnTo>
                  <a:lnTo>
                    <a:pt x="1252841" y="574252"/>
                  </a:lnTo>
                  <a:lnTo>
                    <a:pt x="1240196" y="564367"/>
                  </a:lnTo>
                  <a:lnTo>
                    <a:pt x="1199408" y="534554"/>
                  </a:lnTo>
                  <a:close/>
                </a:path>
                <a:path extrusionOk="0" h="3521709" w="1831340">
                  <a:moveTo>
                    <a:pt x="1088488" y="534819"/>
                  </a:moveTo>
                  <a:lnTo>
                    <a:pt x="1088854" y="535070"/>
                  </a:lnTo>
                  <a:lnTo>
                    <a:pt x="1088488" y="534819"/>
                  </a:lnTo>
                  <a:close/>
                </a:path>
                <a:path extrusionOk="0" h="3521709" w="1831340">
                  <a:moveTo>
                    <a:pt x="1143642" y="495622"/>
                  </a:moveTo>
                  <a:lnTo>
                    <a:pt x="1027466" y="495622"/>
                  </a:lnTo>
                  <a:lnTo>
                    <a:pt x="1028222" y="496093"/>
                  </a:lnTo>
                  <a:lnTo>
                    <a:pt x="1088488" y="534819"/>
                  </a:lnTo>
                  <a:lnTo>
                    <a:pt x="1088101" y="534554"/>
                  </a:lnTo>
                  <a:lnTo>
                    <a:pt x="1199408" y="534554"/>
                  </a:lnTo>
                  <a:lnTo>
                    <a:pt x="1183186" y="522697"/>
                  </a:lnTo>
                  <a:lnTo>
                    <a:pt x="1143642" y="495622"/>
                  </a:lnTo>
                  <a:close/>
                </a:path>
                <a:path extrusionOk="0" h="3521709" w="1831340">
                  <a:moveTo>
                    <a:pt x="1027857" y="495873"/>
                  </a:moveTo>
                  <a:lnTo>
                    <a:pt x="1028200" y="496093"/>
                  </a:lnTo>
                  <a:lnTo>
                    <a:pt x="1027857" y="495873"/>
                  </a:lnTo>
                  <a:close/>
                </a:path>
                <a:path extrusionOk="0" h="3521709" w="1831340">
                  <a:moveTo>
                    <a:pt x="1085555" y="457462"/>
                  </a:moveTo>
                  <a:lnTo>
                    <a:pt x="964204" y="457462"/>
                  </a:lnTo>
                  <a:lnTo>
                    <a:pt x="964935" y="457890"/>
                  </a:lnTo>
                  <a:lnTo>
                    <a:pt x="1027857" y="495873"/>
                  </a:lnTo>
                  <a:lnTo>
                    <a:pt x="1027466" y="495622"/>
                  </a:lnTo>
                  <a:lnTo>
                    <a:pt x="1143642" y="495622"/>
                  </a:lnTo>
                  <a:lnTo>
                    <a:pt x="1123590" y="481893"/>
                  </a:lnTo>
                  <a:lnTo>
                    <a:pt x="1085555" y="457462"/>
                  </a:lnTo>
                  <a:close/>
                </a:path>
                <a:path extrusionOk="0" h="3521709" w="1831340">
                  <a:moveTo>
                    <a:pt x="964560" y="457678"/>
                  </a:moveTo>
                  <a:lnTo>
                    <a:pt x="964913" y="457890"/>
                  </a:lnTo>
                  <a:lnTo>
                    <a:pt x="964560" y="457678"/>
                  </a:lnTo>
                  <a:close/>
                </a:path>
                <a:path extrusionOk="0" h="3521709" w="1831340">
                  <a:moveTo>
                    <a:pt x="1025155" y="420076"/>
                  </a:moveTo>
                  <a:lnTo>
                    <a:pt x="898314" y="420076"/>
                  </a:lnTo>
                  <a:lnTo>
                    <a:pt x="899021" y="420466"/>
                  </a:lnTo>
                  <a:lnTo>
                    <a:pt x="964560" y="457678"/>
                  </a:lnTo>
                  <a:lnTo>
                    <a:pt x="964204" y="457462"/>
                  </a:lnTo>
                  <a:lnTo>
                    <a:pt x="1085555" y="457462"/>
                  </a:lnTo>
                  <a:lnTo>
                    <a:pt x="1061411" y="441954"/>
                  </a:lnTo>
                  <a:lnTo>
                    <a:pt x="1025155" y="420076"/>
                  </a:lnTo>
                  <a:close/>
                </a:path>
                <a:path extrusionOk="0" h="3521709" w="1831340">
                  <a:moveTo>
                    <a:pt x="898671" y="420279"/>
                  </a:moveTo>
                  <a:lnTo>
                    <a:pt x="899001" y="420466"/>
                  </a:lnTo>
                  <a:lnTo>
                    <a:pt x="898671" y="420279"/>
                  </a:lnTo>
                  <a:close/>
                </a:path>
                <a:path extrusionOk="0" h="3521709" w="1831340">
                  <a:moveTo>
                    <a:pt x="962457" y="383468"/>
                  </a:moveTo>
                  <a:lnTo>
                    <a:pt x="829793" y="383468"/>
                  </a:lnTo>
                  <a:lnTo>
                    <a:pt x="830475" y="383823"/>
                  </a:lnTo>
                  <a:lnTo>
                    <a:pt x="898671" y="420279"/>
                  </a:lnTo>
                  <a:lnTo>
                    <a:pt x="898314" y="420076"/>
                  </a:lnTo>
                  <a:lnTo>
                    <a:pt x="1025155" y="420076"/>
                  </a:lnTo>
                  <a:lnTo>
                    <a:pt x="996650" y="402875"/>
                  </a:lnTo>
                  <a:lnTo>
                    <a:pt x="962457" y="383468"/>
                  </a:lnTo>
                  <a:close/>
                </a:path>
                <a:path extrusionOk="0" h="3521709" w="1831340">
                  <a:moveTo>
                    <a:pt x="830145" y="383656"/>
                  </a:moveTo>
                  <a:lnTo>
                    <a:pt x="830456" y="383823"/>
                  </a:lnTo>
                  <a:lnTo>
                    <a:pt x="830145" y="383656"/>
                  </a:lnTo>
                  <a:close/>
                </a:path>
                <a:path extrusionOk="0" h="3521709" w="1831340">
                  <a:moveTo>
                    <a:pt x="897476" y="347642"/>
                  </a:moveTo>
                  <a:lnTo>
                    <a:pt x="758643" y="347642"/>
                  </a:lnTo>
                  <a:lnTo>
                    <a:pt x="759301" y="347963"/>
                  </a:lnTo>
                  <a:lnTo>
                    <a:pt x="830145" y="383656"/>
                  </a:lnTo>
                  <a:lnTo>
                    <a:pt x="829793" y="383468"/>
                  </a:lnTo>
                  <a:lnTo>
                    <a:pt x="962457" y="383468"/>
                  </a:lnTo>
                  <a:lnTo>
                    <a:pt x="929307" y="364653"/>
                  </a:lnTo>
                  <a:lnTo>
                    <a:pt x="897476" y="347642"/>
                  </a:lnTo>
                  <a:close/>
                </a:path>
                <a:path extrusionOk="0" h="3521709" w="1831340">
                  <a:moveTo>
                    <a:pt x="758950" y="347796"/>
                  </a:moveTo>
                  <a:lnTo>
                    <a:pt x="759281" y="347963"/>
                  </a:lnTo>
                  <a:lnTo>
                    <a:pt x="758950" y="347796"/>
                  </a:lnTo>
                  <a:close/>
                </a:path>
                <a:path extrusionOk="0" h="3521709" w="1831340">
                  <a:moveTo>
                    <a:pt x="830229" y="312599"/>
                  </a:moveTo>
                  <a:lnTo>
                    <a:pt x="684862" y="312599"/>
                  </a:lnTo>
                  <a:lnTo>
                    <a:pt x="685496" y="312891"/>
                  </a:lnTo>
                  <a:lnTo>
                    <a:pt x="758950" y="347796"/>
                  </a:lnTo>
                  <a:lnTo>
                    <a:pt x="758643" y="347642"/>
                  </a:lnTo>
                  <a:lnTo>
                    <a:pt x="897476" y="347642"/>
                  </a:lnTo>
                  <a:lnTo>
                    <a:pt x="859384" y="327284"/>
                  </a:lnTo>
                  <a:lnTo>
                    <a:pt x="830229" y="312599"/>
                  </a:lnTo>
                  <a:close/>
                </a:path>
                <a:path extrusionOk="0" h="3521709" w="1831340">
                  <a:moveTo>
                    <a:pt x="685159" y="312740"/>
                  </a:moveTo>
                  <a:lnTo>
                    <a:pt x="685477" y="312891"/>
                  </a:lnTo>
                  <a:lnTo>
                    <a:pt x="685159" y="312740"/>
                  </a:lnTo>
                  <a:close/>
                </a:path>
                <a:path extrusionOk="0" h="3521709" w="1831340">
                  <a:moveTo>
                    <a:pt x="760734" y="278343"/>
                  </a:moveTo>
                  <a:lnTo>
                    <a:pt x="608453" y="278343"/>
                  </a:lnTo>
                  <a:lnTo>
                    <a:pt x="609062" y="278608"/>
                  </a:lnTo>
                  <a:lnTo>
                    <a:pt x="685159" y="312740"/>
                  </a:lnTo>
                  <a:lnTo>
                    <a:pt x="684862" y="312599"/>
                  </a:lnTo>
                  <a:lnTo>
                    <a:pt x="830229" y="312599"/>
                  </a:lnTo>
                  <a:lnTo>
                    <a:pt x="786880" y="290765"/>
                  </a:lnTo>
                  <a:lnTo>
                    <a:pt x="760734" y="278343"/>
                  </a:lnTo>
                  <a:close/>
                </a:path>
                <a:path extrusionOk="0" h="3521709" w="1831340">
                  <a:moveTo>
                    <a:pt x="608744" y="278474"/>
                  </a:moveTo>
                  <a:lnTo>
                    <a:pt x="609045" y="278608"/>
                  </a:lnTo>
                  <a:lnTo>
                    <a:pt x="608744" y="278474"/>
                  </a:lnTo>
                  <a:close/>
                </a:path>
                <a:path extrusionOk="0" h="3521709" w="1831340">
                  <a:moveTo>
                    <a:pt x="689012" y="244876"/>
                  </a:moveTo>
                  <a:lnTo>
                    <a:pt x="529413" y="244876"/>
                  </a:lnTo>
                  <a:lnTo>
                    <a:pt x="530000" y="245117"/>
                  </a:lnTo>
                  <a:lnTo>
                    <a:pt x="608744" y="278474"/>
                  </a:lnTo>
                  <a:lnTo>
                    <a:pt x="608453" y="278343"/>
                  </a:lnTo>
                  <a:lnTo>
                    <a:pt x="760734" y="278343"/>
                  </a:lnTo>
                  <a:lnTo>
                    <a:pt x="711796" y="255093"/>
                  </a:lnTo>
                  <a:lnTo>
                    <a:pt x="689012" y="244876"/>
                  </a:lnTo>
                  <a:close/>
                </a:path>
                <a:path extrusionOk="0" h="3521709" w="1831340">
                  <a:moveTo>
                    <a:pt x="529692" y="244994"/>
                  </a:moveTo>
                  <a:lnTo>
                    <a:pt x="529983" y="245117"/>
                  </a:lnTo>
                  <a:lnTo>
                    <a:pt x="529692" y="244994"/>
                  </a:lnTo>
                  <a:close/>
                </a:path>
                <a:path extrusionOk="0" h="3521709" w="1831340">
                  <a:moveTo>
                    <a:pt x="615091" y="212201"/>
                  </a:moveTo>
                  <a:lnTo>
                    <a:pt x="447746" y="212201"/>
                  </a:lnTo>
                  <a:lnTo>
                    <a:pt x="448308" y="212420"/>
                  </a:lnTo>
                  <a:lnTo>
                    <a:pt x="529692" y="244994"/>
                  </a:lnTo>
                  <a:lnTo>
                    <a:pt x="529413" y="244876"/>
                  </a:lnTo>
                  <a:lnTo>
                    <a:pt x="689012" y="244876"/>
                  </a:lnTo>
                  <a:lnTo>
                    <a:pt x="634132" y="220266"/>
                  </a:lnTo>
                  <a:lnTo>
                    <a:pt x="615091" y="212201"/>
                  </a:lnTo>
                  <a:close/>
                </a:path>
                <a:path extrusionOk="0" h="3521709" w="1831340">
                  <a:moveTo>
                    <a:pt x="448002" y="212304"/>
                  </a:moveTo>
                  <a:lnTo>
                    <a:pt x="448291" y="212420"/>
                  </a:lnTo>
                  <a:lnTo>
                    <a:pt x="448002" y="212304"/>
                  </a:lnTo>
                  <a:close/>
                </a:path>
                <a:path extrusionOk="0" h="3521709" w="1831340">
                  <a:moveTo>
                    <a:pt x="538995" y="180320"/>
                  </a:moveTo>
                  <a:lnTo>
                    <a:pt x="363449" y="180320"/>
                  </a:lnTo>
                  <a:lnTo>
                    <a:pt x="363990" y="180519"/>
                  </a:lnTo>
                  <a:lnTo>
                    <a:pt x="448002" y="212304"/>
                  </a:lnTo>
                  <a:lnTo>
                    <a:pt x="447746" y="212201"/>
                  </a:lnTo>
                  <a:lnTo>
                    <a:pt x="615091" y="212201"/>
                  </a:lnTo>
                  <a:lnTo>
                    <a:pt x="553886" y="186279"/>
                  </a:lnTo>
                  <a:lnTo>
                    <a:pt x="538995" y="180320"/>
                  </a:lnTo>
                  <a:close/>
                </a:path>
                <a:path extrusionOk="0" h="3521709" w="1831340">
                  <a:moveTo>
                    <a:pt x="363673" y="180405"/>
                  </a:moveTo>
                  <a:lnTo>
                    <a:pt x="363973" y="180519"/>
                  </a:lnTo>
                  <a:lnTo>
                    <a:pt x="363673" y="180405"/>
                  </a:lnTo>
                  <a:close/>
                </a:path>
                <a:path extrusionOk="0" h="3521709" w="1831340">
                  <a:moveTo>
                    <a:pt x="460754" y="149236"/>
                  </a:moveTo>
                  <a:lnTo>
                    <a:pt x="276527" y="149236"/>
                  </a:lnTo>
                  <a:lnTo>
                    <a:pt x="277045" y="149416"/>
                  </a:lnTo>
                  <a:lnTo>
                    <a:pt x="363673" y="180405"/>
                  </a:lnTo>
                  <a:lnTo>
                    <a:pt x="363449" y="180320"/>
                  </a:lnTo>
                  <a:lnTo>
                    <a:pt x="538995" y="180320"/>
                  </a:lnTo>
                  <a:lnTo>
                    <a:pt x="471058" y="153134"/>
                  </a:lnTo>
                  <a:lnTo>
                    <a:pt x="460754" y="149236"/>
                  </a:lnTo>
                  <a:close/>
                </a:path>
                <a:path extrusionOk="0" h="3521709" w="1831340">
                  <a:moveTo>
                    <a:pt x="276788" y="149329"/>
                  </a:moveTo>
                  <a:lnTo>
                    <a:pt x="277031" y="149416"/>
                  </a:lnTo>
                  <a:lnTo>
                    <a:pt x="276788" y="149329"/>
                  </a:lnTo>
                  <a:close/>
                </a:path>
                <a:path extrusionOk="0" h="3521709" w="1831340">
                  <a:moveTo>
                    <a:pt x="380399" y="118949"/>
                  </a:moveTo>
                  <a:lnTo>
                    <a:pt x="186977" y="118949"/>
                  </a:lnTo>
                  <a:lnTo>
                    <a:pt x="187474" y="119114"/>
                  </a:lnTo>
                  <a:lnTo>
                    <a:pt x="276788" y="149329"/>
                  </a:lnTo>
                  <a:lnTo>
                    <a:pt x="276527" y="149236"/>
                  </a:lnTo>
                  <a:lnTo>
                    <a:pt x="460754" y="149236"/>
                  </a:lnTo>
                  <a:lnTo>
                    <a:pt x="385646" y="120826"/>
                  </a:lnTo>
                  <a:lnTo>
                    <a:pt x="380399" y="118949"/>
                  </a:lnTo>
                  <a:close/>
                </a:path>
                <a:path extrusionOk="0" h="3521709" w="1831340">
                  <a:moveTo>
                    <a:pt x="187294" y="119056"/>
                  </a:moveTo>
                  <a:lnTo>
                    <a:pt x="187465" y="119114"/>
                  </a:lnTo>
                  <a:lnTo>
                    <a:pt x="187294" y="119056"/>
                  </a:lnTo>
                  <a:close/>
                </a:path>
                <a:path extrusionOk="0" h="3521709" w="1831340">
                  <a:moveTo>
                    <a:pt x="297962" y="89463"/>
                  </a:moveTo>
                  <a:lnTo>
                    <a:pt x="94800" y="89463"/>
                  </a:lnTo>
                  <a:lnTo>
                    <a:pt x="95279" y="89612"/>
                  </a:lnTo>
                  <a:lnTo>
                    <a:pt x="187294" y="119056"/>
                  </a:lnTo>
                  <a:lnTo>
                    <a:pt x="186977" y="118949"/>
                  </a:lnTo>
                  <a:lnTo>
                    <a:pt x="380399" y="118949"/>
                  </a:lnTo>
                  <a:lnTo>
                    <a:pt x="297962" y="89463"/>
                  </a:lnTo>
                  <a:close/>
                </a:path>
                <a:path extrusionOk="0" h="3521709" w="1831340">
                  <a:moveTo>
                    <a:pt x="95013" y="89532"/>
                  </a:moveTo>
                  <a:lnTo>
                    <a:pt x="95264" y="89612"/>
                  </a:lnTo>
                  <a:lnTo>
                    <a:pt x="95013" y="89532"/>
                  </a:lnTo>
                  <a:close/>
                </a:path>
                <a:path extrusionOk="0" h="3521709" w="1831340">
                  <a:moveTo>
                    <a:pt x="18393" y="0"/>
                  </a:moveTo>
                  <a:lnTo>
                    <a:pt x="0" y="60778"/>
                  </a:lnTo>
                  <a:lnTo>
                    <a:pt x="95013" y="89532"/>
                  </a:lnTo>
                  <a:lnTo>
                    <a:pt x="94800" y="89463"/>
                  </a:lnTo>
                  <a:lnTo>
                    <a:pt x="297962" y="89463"/>
                  </a:lnTo>
                  <a:lnTo>
                    <a:pt x="207074" y="58714"/>
                  </a:lnTo>
                  <a:lnTo>
                    <a:pt x="113912" y="28907"/>
                  </a:lnTo>
                  <a:lnTo>
                    <a:pt x="18393" y="0"/>
                  </a:lnTo>
                  <a:close/>
                </a:path>
              </a:pathLst>
            </a:cu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53" name="Google Shape;853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11214" y="4582754"/>
              <a:ext cx="845883" cy="1110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4" name="Google Shape;854;p56"/>
            <p:cNvSpPr/>
            <p:nvPr/>
          </p:nvSpPr>
          <p:spPr>
            <a:xfrm>
              <a:off x="4281703" y="4988733"/>
              <a:ext cx="705485" cy="705485"/>
            </a:xfrm>
            <a:custGeom>
              <a:rect b="b" l="l" r="r" t="t"/>
              <a:pathLst>
                <a:path extrusionOk="0" h="705485" w="705485">
                  <a:moveTo>
                    <a:pt x="704904" y="0"/>
                  </a:moveTo>
                  <a:lnTo>
                    <a:pt x="0" y="0"/>
                  </a:lnTo>
                  <a:lnTo>
                    <a:pt x="0" y="704903"/>
                  </a:lnTo>
                  <a:lnTo>
                    <a:pt x="704904" y="704903"/>
                  </a:lnTo>
                  <a:lnTo>
                    <a:pt x="704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6"/>
            <p:cNvSpPr/>
            <p:nvPr/>
          </p:nvSpPr>
          <p:spPr>
            <a:xfrm>
              <a:off x="4422686" y="5247804"/>
              <a:ext cx="433070" cy="394970"/>
            </a:xfrm>
            <a:custGeom>
              <a:rect b="b" l="l" r="r" t="t"/>
              <a:pathLst>
                <a:path extrusionOk="0" h="394970" w="433070">
                  <a:moveTo>
                    <a:pt x="211467" y="359156"/>
                  </a:moveTo>
                  <a:lnTo>
                    <a:pt x="0" y="359156"/>
                  </a:lnTo>
                  <a:lnTo>
                    <a:pt x="0" y="394398"/>
                  </a:lnTo>
                  <a:lnTo>
                    <a:pt x="211467" y="394398"/>
                  </a:lnTo>
                  <a:lnTo>
                    <a:pt x="211467" y="359156"/>
                  </a:lnTo>
                  <a:close/>
                </a:path>
                <a:path extrusionOk="0" h="394970" w="433070">
                  <a:moveTo>
                    <a:pt x="432689" y="28194"/>
                  </a:moveTo>
                  <a:lnTo>
                    <a:pt x="430479" y="17221"/>
                  </a:lnTo>
                  <a:lnTo>
                    <a:pt x="424434" y="8255"/>
                  </a:lnTo>
                  <a:lnTo>
                    <a:pt x="415467" y="2209"/>
                  </a:lnTo>
                  <a:lnTo>
                    <a:pt x="404495" y="0"/>
                  </a:lnTo>
                  <a:lnTo>
                    <a:pt x="393522" y="2209"/>
                  </a:lnTo>
                  <a:lnTo>
                    <a:pt x="384556" y="8255"/>
                  </a:lnTo>
                  <a:lnTo>
                    <a:pt x="378510" y="17221"/>
                  </a:lnTo>
                  <a:lnTo>
                    <a:pt x="376301" y="28194"/>
                  </a:lnTo>
                  <a:lnTo>
                    <a:pt x="378510" y="39166"/>
                  </a:lnTo>
                  <a:lnTo>
                    <a:pt x="384556" y="48133"/>
                  </a:lnTo>
                  <a:lnTo>
                    <a:pt x="393522" y="54165"/>
                  </a:lnTo>
                  <a:lnTo>
                    <a:pt x="404495" y="56388"/>
                  </a:lnTo>
                  <a:lnTo>
                    <a:pt x="415467" y="54165"/>
                  </a:lnTo>
                  <a:lnTo>
                    <a:pt x="424434" y="48133"/>
                  </a:lnTo>
                  <a:lnTo>
                    <a:pt x="430479" y="39166"/>
                  </a:lnTo>
                  <a:lnTo>
                    <a:pt x="432689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6"/>
            <p:cNvSpPr/>
            <p:nvPr/>
          </p:nvSpPr>
          <p:spPr>
            <a:xfrm>
              <a:off x="3270573" y="3958235"/>
              <a:ext cx="1118870" cy="624839"/>
            </a:xfrm>
            <a:custGeom>
              <a:rect b="b" l="l" r="r" t="t"/>
              <a:pathLst>
                <a:path extrusionOk="0" h="624839" w="1118870">
                  <a:moveTo>
                    <a:pt x="977975" y="491954"/>
                  </a:moveTo>
                  <a:lnTo>
                    <a:pt x="928491" y="528932"/>
                  </a:lnTo>
                  <a:lnTo>
                    <a:pt x="1118825" y="624514"/>
                  </a:lnTo>
                  <a:lnTo>
                    <a:pt x="1099593" y="517673"/>
                  </a:lnTo>
                  <a:lnTo>
                    <a:pt x="999406" y="517673"/>
                  </a:lnTo>
                  <a:lnTo>
                    <a:pt x="977975" y="491954"/>
                  </a:lnTo>
                  <a:close/>
                </a:path>
                <a:path extrusionOk="0" h="624839" w="1118870">
                  <a:moveTo>
                    <a:pt x="1028913" y="453890"/>
                  </a:moveTo>
                  <a:lnTo>
                    <a:pt x="977975" y="491954"/>
                  </a:lnTo>
                  <a:lnTo>
                    <a:pt x="999406" y="517673"/>
                  </a:lnTo>
                  <a:lnTo>
                    <a:pt x="1048189" y="477023"/>
                  </a:lnTo>
                  <a:lnTo>
                    <a:pt x="1028913" y="453890"/>
                  </a:lnTo>
                  <a:close/>
                </a:path>
                <a:path extrusionOk="0" h="624839" w="1118870">
                  <a:moveTo>
                    <a:pt x="1081092" y="414898"/>
                  </a:moveTo>
                  <a:lnTo>
                    <a:pt x="1028913" y="453890"/>
                  </a:lnTo>
                  <a:lnTo>
                    <a:pt x="1048189" y="477023"/>
                  </a:lnTo>
                  <a:lnTo>
                    <a:pt x="999406" y="517673"/>
                  </a:lnTo>
                  <a:lnTo>
                    <a:pt x="1099593" y="517673"/>
                  </a:lnTo>
                  <a:lnTo>
                    <a:pt x="1081092" y="414898"/>
                  </a:lnTo>
                  <a:close/>
                </a:path>
                <a:path extrusionOk="0" h="624839" w="1118870">
                  <a:moveTo>
                    <a:pt x="940462" y="446933"/>
                  </a:moveTo>
                  <a:lnTo>
                    <a:pt x="977975" y="491954"/>
                  </a:lnTo>
                  <a:lnTo>
                    <a:pt x="1028913" y="453890"/>
                  </a:lnTo>
                  <a:lnTo>
                    <a:pt x="1023956" y="447940"/>
                  </a:lnTo>
                  <a:lnTo>
                    <a:pt x="941467" y="447940"/>
                  </a:lnTo>
                  <a:lnTo>
                    <a:pt x="940462" y="446933"/>
                  </a:lnTo>
                  <a:close/>
                </a:path>
                <a:path extrusionOk="0" h="624839" w="1118870">
                  <a:moveTo>
                    <a:pt x="939543" y="445830"/>
                  </a:moveTo>
                  <a:lnTo>
                    <a:pt x="940462" y="446933"/>
                  </a:lnTo>
                  <a:lnTo>
                    <a:pt x="941467" y="447940"/>
                  </a:lnTo>
                  <a:lnTo>
                    <a:pt x="939543" y="445830"/>
                  </a:lnTo>
                  <a:close/>
                </a:path>
                <a:path extrusionOk="0" h="624839" w="1118870">
                  <a:moveTo>
                    <a:pt x="1022198" y="445830"/>
                  </a:moveTo>
                  <a:lnTo>
                    <a:pt x="939543" y="445830"/>
                  </a:lnTo>
                  <a:lnTo>
                    <a:pt x="941467" y="447940"/>
                  </a:lnTo>
                  <a:lnTo>
                    <a:pt x="1023956" y="447940"/>
                  </a:lnTo>
                  <a:lnTo>
                    <a:pt x="1022198" y="445830"/>
                  </a:lnTo>
                  <a:close/>
                </a:path>
                <a:path extrusionOk="0" h="624839" w="1118870">
                  <a:moveTo>
                    <a:pt x="973964" y="390615"/>
                  </a:moveTo>
                  <a:lnTo>
                    <a:pt x="884229" y="390615"/>
                  </a:lnTo>
                  <a:lnTo>
                    <a:pt x="885725" y="392019"/>
                  </a:lnTo>
                  <a:lnTo>
                    <a:pt x="940462" y="446933"/>
                  </a:lnTo>
                  <a:lnTo>
                    <a:pt x="939543" y="445830"/>
                  </a:lnTo>
                  <a:lnTo>
                    <a:pt x="1022198" y="445830"/>
                  </a:lnTo>
                  <a:lnTo>
                    <a:pt x="987412" y="404083"/>
                  </a:lnTo>
                  <a:lnTo>
                    <a:pt x="973964" y="390615"/>
                  </a:lnTo>
                  <a:close/>
                </a:path>
                <a:path extrusionOk="0" h="624839" w="1118870">
                  <a:moveTo>
                    <a:pt x="884956" y="391342"/>
                  </a:moveTo>
                  <a:lnTo>
                    <a:pt x="885632" y="392019"/>
                  </a:lnTo>
                  <a:lnTo>
                    <a:pt x="884956" y="391342"/>
                  </a:lnTo>
                  <a:close/>
                </a:path>
                <a:path extrusionOk="0" h="624839" w="1118870">
                  <a:moveTo>
                    <a:pt x="884229" y="390615"/>
                  </a:moveTo>
                  <a:lnTo>
                    <a:pt x="884956" y="391342"/>
                  </a:lnTo>
                  <a:lnTo>
                    <a:pt x="885725" y="392019"/>
                  </a:lnTo>
                  <a:lnTo>
                    <a:pt x="884229" y="390615"/>
                  </a:lnTo>
                  <a:close/>
                </a:path>
                <a:path extrusionOk="0" h="624839" w="1118870">
                  <a:moveTo>
                    <a:pt x="921823" y="339200"/>
                  </a:moveTo>
                  <a:lnTo>
                    <a:pt x="825684" y="339200"/>
                  </a:lnTo>
                  <a:lnTo>
                    <a:pt x="827304" y="340533"/>
                  </a:lnTo>
                  <a:lnTo>
                    <a:pt x="884956" y="391342"/>
                  </a:lnTo>
                  <a:lnTo>
                    <a:pt x="884229" y="390615"/>
                  </a:lnTo>
                  <a:lnTo>
                    <a:pt x="973964" y="390615"/>
                  </a:lnTo>
                  <a:lnTo>
                    <a:pt x="928439" y="345020"/>
                  </a:lnTo>
                  <a:lnTo>
                    <a:pt x="921823" y="339200"/>
                  </a:lnTo>
                  <a:close/>
                </a:path>
                <a:path extrusionOk="0" h="624839" w="1118870">
                  <a:moveTo>
                    <a:pt x="826474" y="339895"/>
                  </a:moveTo>
                  <a:lnTo>
                    <a:pt x="827199" y="340533"/>
                  </a:lnTo>
                  <a:lnTo>
                    <a:pt x="826474" y="339895"/>
                  </a:lnTo>
                  <a:close/>
                </a:path>
                <a:path extrusionOk="0" h="624839" w="1118870">
                  <a:moveTo>
                    <a:pt x="825684" y="339200"/>
                  </a:moveTo>
                  <a:lnTo>
                    <a:pt x="826474" y="339895"/>
                  </a:lnTo>
                  <a:lnTo>
                    <a:pt x="827304" y="340533"/>
                  </a:lnTo>
                  <a:lnTo>
                    <a:pt x="825684" y="339200"/>
                  </a:lnTo>
                  <a:close/>
                </a:path>
                <a:path extrusionOk="0" h="624839" w="1118870">
                  <a:moveTo>
                    <a:pt x="868419" y="292220"/>
                  </a:moveTo>
                  <a:lnTo>
                    <a:pt x="764458" y="292220"/>
                  </a:lnTo>
                  <a:lnTo>
                    <a:pt x="766185" y="293458"/>
                  </a:lnTo>
                  <a:lnTo>
                    <a:pt x="826474" y="339895"/>
                  </a:lnTo>
                  <a:lnTo>
                    <a:pt x="825684" y="339200"/>
                  </a:lnTo>
                  <a:lnTo>
                    <a:pt x="921823" y="339200"/>
                  </a:lnTo>
                  <a:lnTo>
                    <a:pt x="868419" y="292220"/>
                  </a:lnTo>
                  <a:close/>
                </a:path>
                <a:path extrusionOk="0" h="624839" w="1118870">
                  <a:moveTo>
                    <a:pt x="765303" y="292869"/>
                  </a:moveTo>
                  <a:lnTo>
                    <a:pt x="766069" y="293458"/>
                  </a:lnTo>
                  <a:lnTo>
                    <a:pt x="765303" y="292869"/>
                  </a:lnTo>
                  <a:close/>
                </a:path>
                <a:path extrusionOk="0" h="624839" w="1118870">
                  <a:moveTo>
                    <a:pt x="764458" y="292220"/>
                  </a:moveTo>
                  <a:lnTo>
                    <a:pt x="765303" y="292869"/>
                  </a:lnTo>
                  <a:lnTo>
                    <a:pt x="766185" y="293458"/>
                  </a:lnTo>
                  <a:lnTo>
                    <a:pt x="764458" y="292220"/>
                  </a:lnTo>
                  <a:close/>
                </a:path>
                <a:path extrusionOk="0" h="624839" w="1118870">
                  <a:moveTo>
                    <a:pt x="701417" y="250238"/>
                  </a:moveTo>
                  <a:lnTo>
                    <a:pt x="765303" y="292869"/>
                  </a:lnTo>
                  <a:lnTo>
                    <a:pt x="764458" y="292220"/>
                  </a:lnTo>
                  <a:lnTo>
                    <a:pt x="868419" y="292220"/>
                  </a:lnTo>
                  <a:lnTo>
                    <a:pt x="866838" y="290829"/>
                  </a:lnTo>
                  <a:lnTo>
                    <a:pt x="814735" y="250775"/>
                  </a:lnTo>
                  <a:lnTo>
                    <a:pt x="702351" y="250775"/>
                  </a:lnTo>
                  <a:lnTo>
                    <a:pt x="701417" y="250238"/>
                  </a:lnTo>
                  <a:close/>
                </a:path>
                <a:path extrusionOk="0" h="624839" w="1118870">
                  <a:moveTo>
                    <a:pt x="700537" y="249651"/>
                  </a:moveTo>
                  <a:lnTo>
                    <a:pt x="701417" y="250238"/>
                  </a:lnTo>
                  <a:lnTo>
                    <a:pt x="702351" y="250775"/>
                  </a:lnTo>
                  <a:lnTo>
                    <a:pt x="700537" y="249651"/>
                  </a:lnTo>
                  <a:close/>
                </a:path>
                <a:path extrusionOk="0" h="624839" w="1118870">
                  <a:moveTo>
                    <a:pt x="813273" y="249651"/>
                  </a:moveTo>
                  <a:lnTo>
                    <a:pt x="700537" y="249651"/>
                  </a:lnTo>
                  <a:lnTo>
                    <a:pt x="702351" y="250775"/>
                  </a:lnTo>
                  <a:lnTo>
                    <a:pt x="814735" y="250775"/>
                  </a:lnTo>
                  <a:lnTo>
                    <a:pt x="813273" y="249651"/>
                  </a:lnTo>
                  <a:close/>
                </a:path>
                <a:path extrusionOk="0" h="624839" w="1118870">
                  <a:moveTo>
                    <a:pt x="634819" y="212003"/>
                  </a:moveTo>
                  <a:lnTo>
                    <a:pt x="701417" y="250238"/>
                  </a:lnTo>
                  <a:lnTo>
                    <a:pt x="700537" y="249651"/>
                  </a:lnTo>
                  <a:lnTo>
                    <a:pt x="813273" y="249651"/>
                  </a:lnTo>
                  <a:lnTo>
                    <a:pt x="802317" y="241228"/>
                  </a:lnTo>
                  <a:lnTo>
                    <a:pt x="759219" y="212469"/>
                  </a:lnTo>
                  <a:lnTo>
                    <a:pt x="635774" y="212469"/>
                  </a:lnTo>
                  <a:lnTo>
                    <a:pt x="634819" y="212003"/>
                  </a:lnTo>
                  <a:close/>
                </a:path>
                <a:path extrusionOk="0" h="624839" w="1118870">
                  <a:moveTo>
                    <a:pt x="633897" y="211474"/>
                  </a:moveTo>
                  <a:lnTo>
                    <a:pt x="634819" y="212003"/>
                  </a:lnTo>
                  <a:lnTo>
                    <a:pt x="635774" y="212469"/>
                  </a:lnTo>
                  <a:lnTo>
                    <a:pt x="633897" y="211474"/>
                  </a:lnTo>
                  <a:close/>
                </a:path>
                <a:path extrusionOk="0" h="624839" w="1118870">
                  <a:moveTo>
                    <a:pt x="757727" y="211474"/>
                  </a:moveTo>
                  <a:lnTo>
                    <a:pt x="633897" y="211474"/>
                  </a:lnTo>
                  <a:lnTo>
                    <a:pt x="635774" y="212469"/>
                  </a:lnTo>
                  <a:lnTo>
                    <a:pt x="759219" y="212469"/>
                  </a:lnTo>
                  <a:lnTo>
                    <a:pt x="757727" y="211474"/>
                  </a:lnTo>
                  <a:close/>
                </a:path>
                <a:path extrusionOk="0" h="624839" w="1118870">
                  <a:moveTo>
                    <a:pt x="565462" y="178134"/>
                  </a:moveTo>
                  <a:lnTo>
                    <a:pt x="634819" y="212003"/>
                  </a:lnTo>
                  <a:lnTo>
                    <a:pt x="633897" y="211474"/>
                  </a:lnTo>
                  <a:lnTo>
                    <a:pt x="757727" y="211474"/>
                  </a:lnTo>
                  <a:lnTo>
                    <a:pt x="734894" y="196237"/>
                  </a:lnTo>
                  <a:lnTo>
                    <a:pt x="704051" y="178530"/>
                  </a:lnTo>
                  <a:lnTo>
                    <a:pt x="566430" y="178530"/>
                  </a:lnTo>
                  <a:lnTo>
                    <a:pt x="565462" y="178134"/>
                  </a:lnTo>
                  <a:close/>
                </a:path>
                <a:path extrusionOk="0" h="624839" w="1118870">
                  <a:moveTo>
                    <a:pt x="564517" y="177673"/>
                  </a:moveTo>
                  <a:lnTo>
                    <a:pt x="565462" y="178134"/>
                  </a:lnTo>
                  <a:lnTo>
                    <a:pt x="566430" y="178530"/>
                  </a:lnTo>
                  <a:lnTo>
                    <a:pt x="564517" y="177673"/>
                  </a:lnTo>
                  <a:close/>
                </a:path>
                <a:path extrusionOk="0" h="624839" w="1118870">
                  <a:moveTo>
                    <a:pt x="702558" y="177673"/>
                  </a:moveTo>
                  <a:lnTo>
                    <a:pt x="564517" y="177673"/>
                  </a:lnTo>
                  <a:lnTo>
                    <a:pt x="566430" y="178530"/>
                  </a:lnTo>
                  <a:lnTo>
                    <a:pt x="704051" y="178530"/>
                  </a:lnTo>
                  <a:lnTo>
                    <a:pt x="702558" y="177673"/>
                  </a:lnTo>
                  <a:close/>
                </a:path>
                <a:path extrusionOk="0" h="624839" w="1118870">
                  <a:moveTo>
                    <a:pt x="493326" y="148631"/>
                  </a:moveTo>
                  <a:lnTo>
                    <a:pt x="565462" y="178134"/>
                  </a:lnTo>
                  <a:lnTo>
                    <a:pt x="564517" y="177673"/>
                  </a:lnTo>
                  <a:lnTo>
                    <a:pt x="702558" y="177673"/>
                  </a:lnTo>
                  <a:lnTo>
                    <a:pt x="664593" y="155875"/>
                  </a:lnTo>
                  <a:lnTo>
                    <a:pt x="650419" y="148954"/>
                  </a:lnTo>
                  <a:lnTo>
                    <a:pt x="494290" y="148954"/>
                  </a:lnTo>
                  <a:lnTo>
                    <a:pt x="493326" y="148631"/>
                  </a:lnTo>
                  <a:close/>
                </a:path>
                <a:path extrusionOk="0" h="624839" w="1118870">
                  <a:moveTo>
                    <a:pt x="492368" y="148239"/>
                  </a:moveTo>
                  <a:lnTo>
                    <a:pt x="493326" y="148631"/>
                  </a:lnTo>
                  <a:lnTo>
                    <a:pt x="494290" y="148954"/>
                  </a:lnTo>
                  <a:lnTo>
                    <a:pt x="492368" y="148239"/>
                  </a:lnTo>
                  <a:close/>
                </a:path>
                <a:path extrusionOk="0" h="624839" w="1118870">
                  <a:moveTo>
                    <a:pt x="648955" y="148239"/>
                  </a:moveTo>
                  <a:lnTo>
                    <a:pt x="492368" y="148239"/>
                  </a:lnTo>
                  <a:lnTo>
                    <a:pt x="494290" y="148954"/>
                  </a:lnTo>
                  <a:lnTo>
                    <a:pt x="650419" y="148954"/>
                  </a:lnTo>
                  <a:lnTo>
                    <a:pt x="648955" y="148239"/>
                  </a:lnTo>
                  <a:close/>
                </a:path>
                <a:path extrusionOk="0" h="624839" w="1118870">
                  <a:moveTo>
                    <a:pt x="418378" y="123488"/>
                  </a:moveTo>
                  <a:lnTo>
                    <a:pt x="493326" y="148631"/>
                  </a:lnTo>
                  <a:lnTo>
                    <a:pt x="492368" y="148239"/>
                  </a:lnTo>
                  <a:lnTo>
                    <a:pt x="648955" y="148239"/>
                  </a:lnTo>
                  <a:lnTo>
                    <a:pt x="598791" y="123742"/>
                  </a:lnTo>
                  <a:lnTo>
                    <a:pt x="419329" y="123742"/>
                  </a:lnTo>
                  <a:lnTo>
                    <a:pt x="418378" y="123488"/>
                  </a:lnTo>
                  <a:close/>
                </a:path>
                <a:path extrusionOk="0" h="624839" w="1118870">
                  <a:moveTo>
                    <a:pt x="417424" y="123168"/>
                  </a:moveTo>
                  <a:lnTo>
                    <a:pt x="418378" y="123488"/>
                  </a:lnTo>
                  <a:lnTo>
                    <a:pt x="419329" y="123742"/>
                  </a:lnTo>
                  <a:lnTo>
                    <a:pt x="417424" y="123168"/>
                  </a:lnTo>
                  <a:close/>
                </a:path>
                <a:path extrusionOk="0" h="624839" w="1118870">
                  <a:moveTo>
                    <a:pt x="597615" y="123168"/>
                  </a:moveTo>
                  <a:lnTo>
                    <a:pt x="417424" y="123168"/>
                  </a:lnTo>
                  <a:lnTo>
                    <a:pt x="419329" y="123742"/>
                  </a:lnTo>
                  <a:lnTo>
                    <a:pt x="598791" y="123742"/>
                  </a:lnTo>
                  <a:lnTo>
                    <a:pt x="597615" y="123168"/>
                  </a:lnTo>
                  <a:close/>
                </a:path>
                <a:path extrusionOk="0" h="624839" w="1118870">
                  <a:moveTo>
                    <a:pt x="340581" y="102709"/>
                  </a:moveTo>
                  <a:lnTo>
                    <a:pt x="418378" y="123488"/>
                  </a:lnTo>
                  <a:lnTo>
                    <a:pt x="417424" y="123168"/>
                  </a:lnTo>
                  <a:lnTo>
                    <a:pt x="597615" y="123168"/>
                  </a:lnTo>
                  <a:lnTo>
                    <a:pt x="591438" y="120152"/>
                  </a:lnTo>
                  <a:lnTo>
                    <a:pt x="549260" y="102901"/>
                  </a:lnTo>
                  <a:lnTo>
                    <a:pt x="341525" y="102901"/>
                  </a:lnTo>
                  <a:lnTo>
                    <a:pt x="340581" y="102709"/>
                  </a:lnTo>
                  <a:close/>
                </a:path>
                <a:path extrusionOk="0" h="624839" w="1118870">
                  <a:moveTo>
                    <a:pt x="339660" y="102463"/>
                  </a:moveTo>
                  <a:lnTo>
                    <a:pt x="340581" y="102709"/>
                  </a:lnTo>
                  <a:lnTo>
                    <a:pt x="341525" y="102901"/>
                  </a:lnTo>
                  <a:lnTo>
                    <a:pt x="339660" y="102463"/>
                  </a:lnTo>
                  <a:close/>
                </a:path>
                <a:path extrusionOk="0" h="624839" w="1118870">
                  <a:moveTo>
                    <a:pt x="548189" y="102463"/>
                  </a:moveTo>
                  <a:lnTo>
                    <a:pt x="339660" y="102463"/>
                  </a:lnTo>
                  <a:lnTo>
                    <a:pt x="341525" y="102901"/>
                  </a:lnTo>
                  <a:lnTo>
                    <a:pt x="549260" y="102901"/>
                  </a:lnTo>
                  <a:lnTo>
                    <a:pt x="548189" y="102463"/>
                  </a:lnTo>
                  <a:close/>
                </a:path>
                <a:path extrusionOk="0" h="624839" w="1118870">
                  <a:moveTo>
                    <a:pt x="259954" y="86311"/>
                  </a:moveTo>
                  <a:lnTo>
                    <a:pt x="340581" y="102709"/>
                  </a:lnTo>
                  <a:lnTo>
                    <a:pt x="339660" y="102463"/>
                  </a:lnTo>
                  <a:lnTo>
                    <a:pt x="548189" y="102463"/>
                  </a:lnTo>
                  <a:lnTo>
                    <a:pt x="515457" y="89076"/>
                  </a:lnTo>
                  <a:lnTo>
                    <a:pt x="507601" y="86441"/>
                  </a:lnTo>
                  <a:lnTo>
                    <a:pt x="260859" y="86441"/>
                  </a:lnTo>
                  <a:lnTo>
                    <a:pt x="259954" y="86311"/>
                  </a:lnTo>
                  <a:close/>
                </a:path>
                <a:path extrusionOk="0" h="624839" w="1118870">
                  <a:moveTo>
                    <a:pt x="259052" y="86127"/>
                  </a:moveTo>
                  <a:lnTo>
                    <a:pt x="259954" y="86311"/>
                  </a:lnTo>
                  <a:lnTo>
                    <a:pt x="260859" y="86441"/>
                  </a:lnTo>
                  <a:lnTo>
                    <a:pt x="259052" y="86127"/>
                  </a:lnTo>
                  <a:close/>
                </a:path>
                <a:path extrusionOk="0" h="624839" w="1118870">
                  <a:moveTo>
                    <a:pt x="506666" y="86127"/>
                  </a:moveTo>
                  <a:lnTo>
                    <a:pt x="259052" y="86127"/>
                  </a:lnTo>
                  <a:lnTo>
                    <a:pt x="260859" y="86441"/>
                  </a:lnTo>
                  <a:lnTo>
                    <a:pt x="507601" y="86441"/>
                  </a:lnTo>
                  <a:lnTo>
                    <a:pt x="506666" y="86127"/>
                  </a:lnTo>
                  <a:close/>
                </a:path>
                <a:path extrusionOk="0" h="624839" w="1118870">
                  <a:moveTo>
                    <a:pt x="176441" y="74297"/>
                  </a:moveTo>
                  <a:lnTo>
                    <a:pt x="259954" y="86311"/>
                  </a:lnTo>
                  <a:lnTo>
                    <a:pt x="259052" y="86127"/>
                  </a:lnTo>
                  <a:lnTo>
                    <a:pt x="506666" y="86127"/>
                  </a:lnTo>
                  <a:lnTo>
                    <a:pt x="471631" y="74375"/>
                  </a:lnTo>
                  <a:lnTo>
                    <a:pt x="177316" y="74375"/>
                  </a:lnTo>
                  <a:lnTo>
                    <a:pt x="176441" y="74297"/>
                  </a:lnTo>
                  <a:close/>
                </a:path>
                <a:path extrusionOk="0" h="624839" w="1118870">
                  <a:moveTo>
                    <a:pt x="175582" y="74174"/>
                  </a:moveTo>
                  <a:lnTo>
                    <a:pt x="176441" y="74297"/>
                  </a:lnTo>
                  <a:lnTo>
                    <a:pt x="177316" y="74375"/>
                  </a:lnTo>
                  <a:lnTo>
                    <a:pt x="175582" y="74174"/>
                  </a:lnTo>
                  <a:close/>
                </a:path>
                <a:path extrusionOk="0" h="624839" w="1118870">
                  <a:moveTo>
                    <a:pt x="471033" y="74174"/>
                  </a:moveTo>
                  <a:lnTo>
                    <a:pt x="175582" y="74174"/>
                  </a:lnTo>
                  <a:lnTo>
                    <a:pt x="177316" y="74375"/>
                  </a:lnTo>
                  <a:lnTo>
                    <a:pt x="471631" y="74375"/>
                  </a:lnTo>
                  <a:lnTo>
                    <a:pt x="471033" y="74174"/>
                  </a:lnTo>
                  <a:close/>
                </a:path>
                <a:path extrusionOk="0" h="624839" w="1118870">
                  <a:moveTo>
                    <a:pt x="90047" y="66684"/>
                  </a:moveTo>
                  <a:lnTo>
                    <a:pt x="176441" y="74297"/>
                  </a:lnTo>
                  <a:lnTo>
                    <a:pt x="175582" y="74174"/>
                  </a:lnTo>
                  <a:lnTo>
                    <a:pt x="471033" y="74174"/>
                  </a:lnTo>
                  <a:lnTo>
                    <a:pt x="448795" y="66714"/>
                  </a:lnTo>
                  <a:lnTo>
                    <a:pt x="90885" y="66714"/>
                  </a:lnTo>
                  <a:lnTo>
                    <a:pt x="90047" y="66684"/>
                  </a:lnTo>
                  <a:close/>
                </a:path>
                <a:path extrusionOk="0" h="624839" w="1118870">
                  <a:moveTo>
                    <a:pt x="89235" y="66612"/>
                  </a:moveTo>
                  <a:lnTo>
                    <a:pt x="90047" y="66684"/>
                  </a:lnTo>
                  <a:lnTo>
                    <a:pt x="90885" y="66714"/>
                  </a:lnTo>
                  <a:lnTo>
                    <a:pt x="89235" y="66612"/>
                  </a:lnTo>
                  <a:close/>
                </a:path>
                <a:path extrusionOk="0" h="624839" w="1118870">
                  <a:moveTo>
                    <a:pt x="448492" y="66612"/>
                  </a:moveTo>
                  <a:lnTo>
                    <a:pt x="89235" y="66612"/>
                  </a:lnTo>
                  <a:lnTo>
                    <a:pt x="90885" y="66714"/>
                  </a:lnTo>
                  <a:lnTo>
                    <a:pt x="448795" y="66714"/>
                  </a:lnTo>
                  <a:lnTo>
                    <a:pt x="448492" y="66612"/>
                  </a:lnTo>
                  <a:close/>
                </a:path>
                <a:path extrusionOk="0" h="624839" w="1118870">
                  <a:moveTo>
                    <a:pt x="2273" y="0"/>
                  </a:moveTo>
                  <a:lnTo>
                    <a:pt x="0" y="63458"/>
                  </a:lnTo>
                  <a:lnTo>
                    <a:pt x="90047" y="66684"/>
                  </a:lnTo>
                  <a:lnTo>
                    <a:pt x="89235" y="66612"/>
                  </a:lnTo>
                  <a:lnTo>
                    <a:pt x="448492" y="66612"/>
                  </a:lnTo>
                  <a:lnTo>
                    <a:pt x="355119" y="40866"/>
                  </a:lnTo>
                  <a:lnTo>
                    <a:pt x="270808" y="23719"/>
                  </a:lnTo>
                  <a:lnTo>
                    <a:pt x="183760" y="11196"/>
                  </a:lnTo>
                  <a:lnTo>
                    <a:pt x="93985" y="3285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57" name="Google Shape;857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62859" y="4582754"/>
              <a:ext cx="845883" cy="1110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8" name="Google Shape;858;p56"/>
            <p:cNvSpPr/>
            <p:nvPr/>
          </p:nvSpPr>
          <p:spPr>
            <a:xfrm>
              <a:off x="7333348" y="4988733"/>
              <a:ext cx="705484" cy="705485"/>
            </a:xfrm>
            <a:custGeom>
              <a:rect b="b" l="l" r="r" t="t"/>
              <a:pathLst>
                <a:path extrusionOk="0" h="705485" w="705484">
                  <a:moveTo>
                    <a:pt x="704904" y="0"/>
                  </a:moveTo>
                  <a:lnTo>
                    <a:pt x="0" y="0"/>
                  </a:lnTo>
                  <a:lnTo>
                    <a:pt x="0" y="704903"/>
                  </a:lnTo>
                  <a:lnTo>
                    <a:pt x="704904" y="704903"/>
                  </a:lnTo>
                  <a:lnTo>
                    <a:pt x="704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6"/>
            <p:cNvSpPr/>
            <p:nvPr/>
          </p:nvSpPr>
          <p:spPr>
            <a:xfrm>
              <a:off x="7474318" y="5177307"/>
              <a:ext cx="503554" cy="465454"/>
            </a:xfrm>
            <a:custGeom>
              <a:rect b="b" l="l" r="r" t="t"/>
              <a:pathLst>
                <a:path extrusionOk="0" h="465454" w="503554">
                  <a:moveTo>
                    <a:pt x="211480" y="429653"/>
                  </a:moveTo>
                  <a:lnTo>
                    <a:pt x="0" y="429653"/>
                  </a:lnTo>
                  <a:lnTo>
                    <a:pt x="0" y="464896"/>
                  </a:lnTo>
                  <a:lnTo>
                    <a:pt x="211480" y="464896"/>
                  </a:lnTo>
                  <a:lnTo>
                    <a:pt x="211480" y="429653"/>
                  </a:lnTo>
                  <a:close/>
                </a:path>
                <a:path extrusionOk="0" h="465454" w="503554">
                  <a:moveTo>
                    <a:pt x="503199" y="28194"/>
                  </a:moveTo>
                  <a:lnTo>
                    <a:pt x="500976" y="17221"/>
                  </a:lnTo>
                  <a:lnTo>
                    <a:pt x="494931" y="8255"/>
                  </a:lnTo>
                  <a:lnTo>
                    <a:pt x="485978" y="2222"/>
                  </a:lnTo>
                  <a:lnTo>
                    <a:pt x="474992" y="0"/>
                  </a:lnTo>
                  <a:lnTo>
                    <a:pt x="464019" y="2222"/>
                  </a:lnTo>
                  <a:lnTo>
                    <a:pt x="455053" y="8255"/>
                  </a:lnTo>
                  <a:lnTo>
                    <a:pt x="449021" y="17221"/>
                  </a:lnTo>
                  <a:lnTo>
                    <a:pt x="446798" y="28194"/>
                  </a:lnTo>
                  <a:lnTo>
                    <a:pt x="449021" y="39179"/>
                  </a:lnTo>
                  <a:lnTo>
                    <a:pt x="455053" y="48133"/>
                  </a:lnTo>
                  <a:lnTo>
                    <a:pt x="464019" y="54178"/>
                  </a:lnTo>
                  <a:lnTo>
                    <a:pt x="474992" y="56388"/>
                  </a:lnTo>
                  <a:lnTo>
                    <a:pt x="485978" y="54178"/>
                  </a:lnTo>
                  <a:lnTo>
                    <a:pt x="494931" y="48133"/>
                  </a:lnTo>
                  <a:lnTo>
                    <a:pt x="500976" y="39179"/>
                  </a:lnTo>
                  <a:lnTo>
                    <a:pt x="503199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6"/>
            <p:cNvSpPr/>
            <p:nvPr/>
          </p:nvSpPr>
          <p:spPr>
            <a:xfrm>
              <a:off x="6152489" y="3502316"/>
              <a:ext cx="3213734" cy="1485900"/>
            </a:xfrm>
            <a:custGeom>
              <a:rect b="b" l="l" r="r" t="t"/>
              <a:pathLst>
                <a:path extrusionOk="0" h="1485900" w="3213734">
                  <a:moveTo>
                    <a:pt x="1342961" y="1080439"/>
                  </a:moveTo>
                  <a:lnTo>
                    <a:pt x="1339862" y="955890"/>
                  </a:lnTo>
                  <a:lnTo>
                    <a:pt x="1337665" y="867524"/>
                  </a:lnTo>
                  <a:lnTo>
                    <a:pt x="1280883" y="897712"/>
                  </a:lnTo>
                  <a:lnTo>
                    <a:pt x="1280020" y="896200"/>
                  </a:lnTo>
                  <a:lnTo>
                    <a:pt x="1261986" y="864273"/>
                  </a:lnTo>
                  <a:lnTo>
                    <a:pt x="1253363" y="850658"/>
                  </a:lnTo>
                  <a:lnTo>
                    <a:pt x="1231646" y="816330"/>
                  </a:lnTo>
                  <a:lnTo>
                    <a:pt x="1224508" y="805726"/>
                  </a:lnTo>
                  <a:lnTo>
                    <a:pt x="1200416" y="769912"/>
                  </a:lnTo>
                  <a:lnTo>
                    <a:pt x="1194777" y="762025"/>
                  </a:lnTo>
                  <a:lnTo>
                    <a:pt x="1168107" y="724725"/>
                  </a:lnTo>
                  <a:lnTo>
                    <a:pt x="1164170" y="719543"/>
                  </a:lnTo>
                  <a:lnTo>
                    <a:pt x="1134719" y="680770"/>
                  </a:lnTo>
                  <a:lnTo>
                    <a:pt x="1100404" y="638225"/>
                  </a:lnTo>
                  <a:lnTo>
                    <a:pt x="1067155" y="599389"/>
                  </a:lnTo>
                  <a:lnTo>
                    <a:pt x="1033081" y="561771"/>
                  </a:lnTo>
                  <a:lnTo>
                    <a:pt x="1028115" y="556310"/>
                  </a:lnTo>
                  <a:lnTo>
                    <a:pt x="998207" y="525360"/>
                  </a:lnTo>
                  <a:lnTo>
                    <a:pt x="990434" y="517309"/>
                  </a:lnTo>
                  <a:lnTo>
                    <a:pt x="962571" y="490156"/>
                  </a:lnTo>
                  <a:lnTo>
                    <a:pt x="951674" y="479539"/>
                  </a:lnTo>
                  <a:lnTo>
                    <a:pt x="926172" y="456158"/>
                  </a:lnTo>
                  <a:lnTo>
                    <a:pt x="911847" y="443026"/>
                  </a:lnTo>
                  <a:lnTo>
                    <a:pt x="889050" y="423367"/>
                  </a:lnTo>
                  <a:lnTo>
                    <a:pt x="870953" y="407758"/>
                  </a:lnTo>
                  <a:lnTo>
                    <a:pt x="851242" y="391782"/>
                  </a:lnTo>
                  <a:lnTo>
                    <a:pt x="828979" y="373735"/>
                  </a:lnTo>
                  <a:lnTo>
                    <a:pt x="812774" y="361391"/>
                  </a:lnTo>
                  <a:lnTo>
                    <a:pt x="785952" y="340969"/>
                  </a:lnTo>
                  <a:lnTo>
                    <a:pt x="773684" y="332206"/>
                  </a:lnTo>
                  <a:lnTo>
                    <a:pt x="741870" y="309460"/>
                  </a:lnTo>
                  <a:lnTo>
                    <a:pt x="696722" y="279196"/>
                  </a:lnTo>
                  <a:lnTo>
                    <a:pt x="653122" y="251828"/>
                  </a:lnTo>
                  <a:lnTo>
                    <a:pt x="611759" y="227431"/>
                  </a:lnTo>
                  <a:lnTo>
                    <a:pt x="603250" y="222427"/>
                  </a:lnTo>
                  <a:lnTo>
                    <a:pt x="570064" y="204228"/>
                  </a:lnTo>
                  <a:lnTo>
                    <a:pt x="554926" y="195935"/>
                  </a:lnTo>
                  <a:lnTo>
                    <a:pt x="528129" y="182232"/>
                  </a:lnTo>
                  <a:lnTo>
                    <a:pt x="505561" y="170688"/>
                  </a:lnTo>
                  <a:lnTo>
                    <a:pt x="455142" y="146697"/>
                  </a:lnTo>
                  <a:lnTo>
                    <a:pt x="403682" y="123964"/>
                  </a:lnTo>
                  <a:lnTo>
                    <a:pt x="360248" y="106197"/>
                  </a:lnTo>
                  <a:lnTo>
                    <a:pt x="318617" y="90182"/>
                  </a:lnTo>
                  <a:lnTo>
                    <a:pt x="277837" y="75387"/>
                  </a:lnTo>
                  <a:lnTo>
                    <a:pt x="243039" y="63284"/>
                  </a:lnTo>
                  <a:lnTo>
                    <a:pt x="187413" y="45567"/>
                  </a:lnTo>
                  <a:lnTo>
                    <a:pt x="130759" y="29095"/>
                  </a:lnTo>
                  <a:lnTo>
                    <a:pt x="73050" y="13881"/>
                  </a:lnTo>
                  <a:lnTo>
                    <a:pt x="14693" y="0"/>
                  </a:lnTo>
                  <a:lnTo>
                    <a:pt x="0" y="61772"/>
                  </a:lnTo>
                  <a:lnTo>
                    <a:pt x="57594" y="75476"/>
                  </a:lnTo>
                  <a:lnTo>
                    <a:pt x="57950" y="75565"/>
                  </a:lnTo>
                  <a:lnTo>
                    <a:pt x="113817" y="90309"/>
                  </a:lnTo>
                  <a:lnTo>
                    <a:pt x="114147" y="90398"/>
                  </a:lnTo>
                  <a:lnTo>
                    <a:pt x="168910" y="106324"/>
                  </a:lnTo>
                  <a:lnTo>
                    <a:pt x="169265" y="106438"/>
                  </a:lnTo>
                  <a:lnTo>
                    <a:pt x="222973" y="123545"/>
                  </a:lnTo>
                  <a:lnTo>
                    <a:pt x="223342" y="123672"/>
                  </a:lnTo>
                  <a:lnTo>
                    <a:pt x="275983" y="141960"/>
                  </a:lnTo>
                  <a:lnTo>
                    <a:pt x="276352" y="142100"/>
                  </a:lnTo>
                  <a:lnTo>
                    <a:pt x="327914" y="161582"/>
                  </a:lnTo>
                  <a:lnTo>
                    <a:pt x="378828" y="182410"/>
                  </a:lnTo>
                  <a:lnTo>
                    <a:pt x="428650" y="204406"/>
                  </a:lnTo>
                  <a:lnTo>
                    <a:pt x="429044" y="204597"/>
                  </a:lnTo>
                  <a:lnTo>
                    <a:pt x="477469" y="227634"/>
                  </a:lnTo>
                  <a:lnTo>
                    <a:pt x="477837" y="227825"/>
                  </a:lnTo>
                  <a:lnTo>
                    <a:pt x="525195" y="252044"/>
                  </a:lnTo>
                  <a:lnTo>
                    <a:pt x="525576" y="252260"/>
                  </a:lnTo>
                  <a:lnTo>
                    <a:pt x="571906" y="277660"/>
                  </a:lnTo>
                  <a:lnTo>
                    <a:pt x="572274" y="277876"/>
                  </a:lnTo>
                  <a:lnTo>
                    <a:pt x="617562" y="304469"/>
                  </a:lnTo>
                  <a:lnTo>
                    <a:pt x="617918" y="304698"/>
                  </a:lnTo>
                  <a:lnTo>
                    <a:pt x="662152" y="332473"/>
                  </a:lnTo>
                  <a:lnTo>
                    <a:pt x="662520" y="332727"/>
                  </a:lnTo>
                  <a:lnTo>
                    <a:pt x="705726" y="361683"/>
                  </a:lnTo>
                  <a:lnTo>
                    <a:pt x="706094" y="361937"/>
                  </a:lnTo>
                  <a:lnTo>
                    <a:pt x="748258" y="392087"/>
                  </a:lnTo>
                  <a:lnTo>
                    <a:pt x="748614" y="392353"/>
                  </a:lnTo>
                  <a:lnTo>
                    <a:pt x="789762" y="423684"/>
                  </a:lnTo>
                  <a:lnTo>
                    <a:pt x="790105" y="423964"/>
                  </a:lnTo>
                  <a:lnTo>
                    <a:pt x="830199" y="456476"/>
                  </a:lnTo>
                  <a:lnTo>
                    <a:pt x="830567" y="456780"/>
                  </a:lnTo>
                  <a:lnTo>
                    <a:pt x="869645" y="490486"/>
                  </a:lnTo>
                  <a:lnTo>
                    <a:pt x="869988" y="490804"/>
                  </a:lnTo>
                  <a:lnTo>
                    <a:pt x="908050" y="525703"/>
                  </a:lnTo>
                  <a:lnTo>
                    <a:pt x="908380" y="526021"/>
                  </a:lnTo>
                  <a:lnTo>
                    <a:pt x="945426" y="562114"/>
                  </a:lnTo>
                  <a:lnTo>
                    <a:pt x="945756" y="562457"/>
                  </a:lnTo>
                  <a:lnTo>
                    <a:pt x="981798" y="599770"/>
                  </a:lnTo>
                  <a:lnTo>
                    <a:pt x="1017104" y="638581"/>
                  </a:lnTo>
                  <a:lnTo>
                    <a:pt x="1051433" y="678649"/>
                  </a:lnTo>
                  <a:lnTo>
                    <a:pt x="1084694" y="719886"/>
                  </a:lnTo>
                  <a:lnTo>
                    <a:pt x="1116965" y="762381"/>
                  </a:lnTo>
                  <a:lnTo>
                    <a:pt x="1148219" y="806094"/>
                  </a:lnTo>
                  <a:lnTo>
                    <a:pt x="1148473" y="806475"/>
                  </a:lnTo>
                  <a:lnTo>
                    <a:pt x="1178471" y="851052"/>
                  </a:lnTo>
                  <a:lnTo>
                    <a:pt x="1178687" y="851408"/>
                  </a:lnTo>
                  <a:lnTo>
                    <a:pt x="1207465" y="896874"/>
                  </a:lnTo>
                  <a:lnTo>
                    <a:pt x="1207858" y="897559"/>
                  </a:lnTo>
                  <a:lnTo>
                    <a:pt x="1207935" y="897712"/>
                  </a:lnTo>
                  <a:lnTo>
                    <a:pt x="1224788" y="927519"/>
                  </a:lnTo>
                  <a:lnTo>
                    <a:pt x="1169454" y="956932"/>
                  </a:lnTo>
                  <a:lnTo>
                    <a:pt x="1342961" y="1080439"/>
                  </a:lnTo>
                  <a:close/>
                </a:path>
                <a:path extrusionOk="0" h="1485900" w="3213734">
                  <a:moveTo>
                    <a:pt x="2332202" y="867587"/>
                  </a:moveTo>
                  <a:lnTo>
                    <a:pt x="2332139" y="868591"/>
                  </a:lnTo>
                  <a:lnTo>
                    <a:pt x="2332202" y="867587"/>
                  </a:lnTo>
                  <a:close/>
                </a:path>
                <a:path extrusionOk="0" h="1485900" w="3213734">
                  <a:moveTo>
                    <a:pt x="2395715" y="869353"/>
                  </a:moveTo>
                  <a:lnTo>
                    <a:pt x="2395702" y="866546"/>
                  </a:lnTo>
                  <a:lnTo>
                    <a:pt x="2395474" y="813676"/>
                  </a:lnTo>
                  <a:lnTo>
                    <a:pt x="2331974" y="813943"/>
                  </a:lnTo>
                  <a:lnTo>
                    <a:pt x="2332202" y="867587"/>
                  </a:lnTo>
                  <a:lnTo>
                    <a:pt x="2332266" y="866546"/>
                  </a:lnTo>
                  <a:lnTo>
                    <a:pt x="2332202" y="868591"/>
                  </a:lnTo>
                  <a:lnTo>
                    <a:pt x="2332088" y="869353"/>
                  </a:lnTo>
                  <a:lnTo>
                    <a:pt x="2329129" y="918438"/>
                  </a:lnTo>
                  <a:lnTo>
                    <a:pt x="2328989" y="919518"/>
                  </a:lnTo>
                  <a:lnTo>
                    <a:pt x="2322792" y="967498"/>
                  </a:lnTo>
                  <a:lnTo>
                    <a:pt x="2322563" y="968629"/>
                  </a:lnTo>
                  <a:lnTo>
                    <a:pt x="2313190" y="1014806"/>
                  </a:lnTo>
                  <a:lnTo>
                    <a:pt x="2312860" y="1015961"/>
                  </a:lnTo>
                  <a:lnTo>
                    <a:pt x="2300363" y="1060399"/>
                  </a:lnTo>
                  <a:lnTo>
                    <a:pt x="2299932" y="1061567"/>
                  </a:lnTo>
                  <a:lnTo>
                    <a:pt x="2284298" y="1104277"/>
                  </a:lnTo>
                  <a:lnTo>
                    <a:pt x="2283764" y="1105446"/>
                  </a:lnTo>
                  <a:lnTo>
                    <a:pt x="2264981" y="1146543"/>
                  </a:lnTo>
                  <a:lnTo>
                    <a:pt x="2242426" y="1187196"/>
                  </a:lnTo>
                  <a:lnTo>
                    <a:pt x="2216581" y="1226273"/>
                  </a:lnTo>
                  <a:lnTo>
                    <a:pt x="2187422" y="1263827"/>
                  </a:lnTo>
                  <a:lnTo>
                    <a:pt x="2186584" y="1264754"/>
                  </a:lnTo>
                  <a:lnTo>
                    <a:pt x="2154923" y="1299870"/>
                  </a:lnTo>
                  <a:lnTo>
                    <a:pt x="2154047" y="1300695"/>
                  </a:lnTo>
                  <a:lnTo>
                    <a:pt x="2119642" y="1333792"/>
                  </a:lnTo>
                  <a:lnTo>
                    <a:pt x="2095957" y="1351610"/>
                  </a:lnTo>
                  <a:lnTo>
                    <a:pt x="2061756" y="1300327"/>
                  </a:lnTo>
                  <a:lnTo>
                    <a:pt x="1956117" y="1485277"/>
                  </a:lnTo>
                  <a:lnTo>
                    <a:pt x="2167458" y="1458810"/>
                  </a:lnTo>
                  <a:lnTo>
                    <a:pt x="2143277" y="1422565"/>
                  </a:lnTo>
                  <a:lnTo>
                    <a:pt x="2131250" y="1404531"/>
                  </a:lnTo>
                  <a:lnTo>
                    <a:pt x="2160892" y="1382229"/>
                  </a:lnTo>
                  <a:lnTo>
                    <a:pt x="2200567" y="1344066"/>
                  </a:lnTo>
                  <a:lnTo>
                    <a:pt x="2208619" y="1335125"/>
                  </a:lnTo>
                  <a:lnTo>
                    <a:pt x="2210866" y="1332636"/>
                  </a:lnTo>
                  <a:lnTo>
                    <a:pt x="2236139" y="1304620"/>
                  </a:lnTo>
                  <a:lnTo>
                    <a:pt x="2240445" y="1299083"/>
                  </a:lnTo>
                  <a:lnTo>
                    <a:pt x="2268220" y="1263319"/>
                  </a:lnTo>
                  <a:lnTo>
                    <a:pt x="2268448" y="1262964"/>
                  </a:lnTo>
                  <a:lnTo>
                    <a:pt x="2293340" y="1225321"/>
                  </a:lnTo>
                  <a:lnTo>
                    <a:pt x="2296757" y="1220165"/>
                  </a:lnTo>
                  <a:lnTo>
                    <a:pt x="2315616" y="1186167"/>
                  </a:lnTo>
                  <a:lnTo>
                    <a:pt x="2321712" y="1175194"/>
                  </a:lnTo>
                  <a:lnTo>
                    <a:pt x="2335301" y="1145463"/>
                  </a:lnTo>
                  <a:lnTo>
                    <a:pt x="2343073" y="1128433"/>
                  </a:lnTo>
                  <a:lnTo>
                    <a:pt x="2352319" y="1103160"/>
                  </a:lnTo>
                  <a:lnTo>
                    <a:pt x="2360828" y="1079944"/>
                  </a:lnTo>
                  <a:lnTo>
                    <a:pt x="2366645" y="1059256"/>
                  </a:lnTo>
                  <a:lnTo>
                    <a:pt x="2374963" y="1029741"/>
                  </a:lnTo>
                  <a:lnTo>
                    <a:pt x="2378214" y="1013675"/>
                  </a:lnTo>
                  <a:lnTo>
                    <a:pt x="2385466" y="977900"/>
                  </a:lnTo>
                  <a:lnTo>
                    <a:pt x="2386965" y="966393"/>
                  </a:lnTo>
                  <a:lnTo>
                    <a:pt x="2392388" y="924420"/>
                  </a:lnTo>
                  <a:lnTo>
                    <a:pt x="2392807" y="917359"/>
                  </a:lnTo>
                  <a:lnTo>
                    <a:pt x="2395715" y="869353"/>
                  </a:lnTo>
                  <a:close/>
                </a:path>
                <a:path extrusionOk="0" h="1485900" w="3213734">
                  <a:moveTo>
                    <a:pt x="3213316" y="877735"/>
                  </a:moveTo>
                  <a:lnTo>
                    <a:pt x="3148279" y="887679"/>
                  </a:lnTo>
                  <a:lnTo>
                    <a:pt x="3142246" y="861529"/>
                  </a:lnTo>
                  <a:lnTo>
                    <a:pt x="3141345" y="857605"/>
                  </a:lnTo>
                  <a:lnTo>
                    <a:pt x="3137585" y="841336"/>
                  </a:lnTo>
                  <a:lnTo>
                    <a:pt x="3125800" y="809599"/>
                  </a:lnTo>
                  <a:lnTo>
                    <a:pt x="3117164" y="786358"/>
                  </a:lnTo>
                  <a:lnTo>
                    <a:pt x="3106001" y="762152"/>
                  </a:lnTo>
                  <a:lnTo>
                    <a:pt x="3093224" y="734441"/>
                  </a:lnTo>
                  <a:lnTo>
                    <a:pt x="3065462" y="684809"/>
                  </a:lnTo>
                  <a:lnTo>
                    <a:pt x="3033903" y="637514"/>
                  </a:lnTo>
                  <a:lnTo>
                    <a:pt x="3030182" y="632790"/>
                  </a:lnTo>
                  <a:lnTo>
                    <a:pt x="2999587" y="593864"/>
                  </a:lnTo>
                  <a:lnTo>
                    <a:pt x="2965907" y="556996"/>
                  </a:lnTo>
                  <a:lnTo>
                    <a:pt x="2929826" y="522173"/>
                  </a:lnTo>
                  <a:lnTo>
                    <a:pt x="2891498" y="489394"/>
                  </a:lnTo>
                  <a:lnTo>
                    <a:pt x="2851137" y="458660"/>
                  </a:lnTo>
                  <a:lnTo>
                    <a:pt x="2808998" y="429996"/>
                  </a:lnTo>
                  <a:lnTo>
                    <a:pt x="2766644" y="404025"/>
                  </a:lnTo>
                  <a:lnTo>
                    <a:pt x="2709418" y="373532"/>
                  </a:lnTo>
                  <a:lnTo>
                    <a:pt x="2649385" y="345757"/>
                  </a:lnTo>
                  <a:lnTo>
                    <a:pt x="2622727" y="403390"/>
                  </a:lnTo>
                  <a:lnTo>
                    <a:pt x="2681135" y="430415"/>
                  </a:lnTo>
                  <a:lnTo>
                    <a:pt x="2681833" y="430784"/>
                  </a:lnTo>
                  <a:lnTo>
                    <a:pt x="2735084" y="459168"/>
                  </a:lnTo>
                  <a:lnTo>
                    <a:pt x="2785364" y="489991"/>
                  </a:lnTo>
                  <a:lnTo>
                    <a:pt x="2831960" y="522846"/>
                  </a:lnTo>
                  <a:lnTo>
                    <a:pt x="2874962" y="557771"/>
                  </a:lnTo>
                  <a:lnTo>
                    <a:pt x="2875724" y="558495"/>
                  </a:lnTo>
                  <a:lnTo>
                    <a:pt x="2914345" y="594728"/>
                  </a:lnTo>
                  <a:lnTo>
                    <a:pt x="2915081" y="595541"/>
                  </a:lnTo>
                  <a:lnTo>
                    <a:pt x="2950159" y="633742"/>
                  </a:lnTo>
                  <a:lnTo>
                    <a:pt x="2950870" y="634631"/>
                  </a:lnTo>
                  <a:lnTo>
                    <a:pt x="2982455" y="674814"/>
                  </a:lnTo>
                  <a:lnTo>
                    <a:pt x="2983103" y="675792"/>
                  </a:lnTo>
                  <a:lnTo>
                    <a:pt x="3011246" y="717969"/>
                  </a:lnTo>
                  <a:lnTo>
                    <a:pt x="3011830" y="719010"/>
                  </a:lnTo>
                  <a:lnTo>
                    <a:pt x="3036595" y="763282"/>
                  </a:lnTo>
                  <a:lnTo>
                    <a:pt x="3037090" y="764362"/>
                  </a:lnTo>
                  <a:lnTo>
                    <a:pt x="3058490" y="810755"/>
                  </a:lnTo>
                  <a:lnTo>
                    <a:pt x="3058896" y="811847"/>
                  </a:lnTo>
                  <a:lnTo>
                    <a:pt x="3076638" y="859599"/>
                  </a:lnTo>
                  <a:lnTo>
                    <a:pt x="3085338" y="897305"/>
                  </a:lnTo>
                  <a:lnTo>
                    <a:pt x="3025013" y="906538"/>
                  </a:lnTo>
                  <a:lnTo>
                    <a:pt x="3147961" y="1080439"/>
                  </a:lnTo>
                  <a:lnTo>
                    <a:pt x="3196259" y="930656"/>
                  </a:lnTo>
                  <a:lnTo>
                    <a:pt x="3213316" y="877735"/>
                  </a:lnTo>
                  <a:close/>
                </a:path>
              </a:pathLst>
            </a:cu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61" name="Google Shape;861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37037" y="7260848"/>
              <a:ext cx="845883" cy="111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2" name="Google Shape;862;p56"/>
            <p:cNvSpPr/>
            <p:nvPr/>
          </p:nvSpPr>
          <p:spPr>
            <a:xfrm>
              <a:off x="5807525" y="7666827"/>
              <a:ext cx="705484" cy="705484"/>
            </a:xfrm>
            <a:custGeom>
              <a:rect b="b" l="l" r="r" t="t"/>
              <a:pathLst>
                <a:path extrusionOk="0" h="705484" w="705484">
                  <a:moveTo>
                    <a:pt x="704904" y="0"/>
                  </a:moveTo>
                  <a:lnTo>
                    <a:pt x="0" y="0"/>
                  </a:lnTo>
                  <a:lnTo>
                    <a:pt x="0" y="704902"/>
                  </a:lnTo>
                  <a:lnTo>
                    <a:pt x="704904" y="704902"/>
                  </a:lnTo>
                  <a:lnTo>
                    <a:pt x="704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6"/>
            <p:cNvSpPr/>
            <p:nvPr/>
          </p:nvSpPr>
          <p:spPr>
            <a:xfrm>
              <a:off x="5948502" y="7643926"/>
              <a:ext cx="567054" cy="676909"/>
            </a:xfrm>
            <a:custGeom>
              <a:rect b="b" l="l" r="r" t="t"/>
              <a:pathLst>
                <a:path extrusionOk="0" h="676909" w="567054">
                  <a:moveTo>
                    <a:pt x="211467" y="641121"/>
                  </a:moveTo>
                  <a:lnTo>
                    <a:pt x="0" y="641121"/>
                  </a:lnTo>
                  <a:lnTo>
                    <a:pt x="0" y="676376"/>
                  </a:lnTo>
                  <a:lnTo>
                    <a:pt x="211467" y="676376"/>
                  </a:lnTo>
                  <a:lnTo>
                    <a:pt x="211467" y="641121"/>
                  </a:lnTo>
                  <a:close/>
                </a:path>
                <a:path extrusionOk="0" h="676909" w="567054">
                  <a:moveTo>
                    <a:pt x="566623" y="28206"/>
                  </a:moveTo>
                  <a:lnTo>
                    <a:pt x="564413" y="17221"/>
                  </a:lnTo>
                  <a:lnTo>
                    <a:pt x="558368" y="8267"/>
                  </a:lnTo>
                  <a:lnTo>
                    <a:pt x="549402" y="2222"/>
                  </a:lnTo>
                  <a:lnTo>
                    <a:pt x="538429" y="0"/>
                  </a:lnTo>
                  <a:lnTo>
                    <a:pt x="527456" y="2222"/>
                  </a:lnTo>
                  <a:lnTo>
                    <a:pt x="518490" y="8267"/>
                  </a:lnTo>
                  <a:lnTo>
                    <a:pt x="512445" y="17221"/>
                  </a:lnTo>
                  <a:lnTo>
                    <a:pt x="510235" y="28206"/>
                  </a:lnTo>
                  <a:lnTo>
                    <a:pt x="512445" y="39179"/>
                  </a:lnTo>
                  <a:lnTo>
                    <a:pt x="518490" y="48145"/>
                  </a:lnTo>
                  <a:lnTo>
                    <a:pt x="527456" y="54178"/>
                  </a:lnTo>
                  <a:lnTo>
                    <a:pt x="538429" y="56400"/>
                  </a:lnTo>
                  <a:lnTo>
                    <a:pt x="549402" y="54178"/>
                  </a:lnTo>
                  <a:lnTo>
                    <a:pt x="558368" y="48145"/>
                  </a:lnTo>
                  <a:lnTo>
                    <a:pt x="564413" y="39179"/>
                  </a:lnTo>
                  <a:lnTo>
                    <a:pt x="566623" y="28206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64" name="Google Shape;864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62859" y="7260848"/>
              <a:ext cx="845883" cy="111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5" name="Google Shape;865;p56"/>
            <p:cNvSpPr/>
            <p:nvPr/>
          </p:nvSpPr>
          <p:spPr>
            <a:xfrm>
              <a:off x="7333348" y="7666827"/>
              <a:ext cx="705484" cy="705484"/>
            </a:xfrm>
            <a:custGeom>
              <a:rect b="b" l="l" r="r" t="t"/>
              <a:pathLst>
                <a:path extrusionOk="0" h="705484" w="705484">
                  <a:moveTo>
                    <a:pt x="704904" y="0"/>
                  </a:moveTo>
                  <a:lnTo>
                    <a:pt x="0" y="0"/>
                  </a:lnTo>
                  <a:lnTo>
                    <a:pt x="0" y="704902"/>
                  </a:lnTo>
                  <a:lnTo>
                    <a:pt x="704904" y="704902"/>
                  </a:lnTo>
                  <a:lnTo>
                    <a:pt x="704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6"/>
            <p:cNvSpPr/>
            <p:nvPr/>
          </p:nvSpPr>
          <p:spPr>
            <a:xfrm>
              <a:off x="7474318" y="7679181"/>
              <a:ext cx="531495" cy="641350"/>
            </a:xfrm>
            <a:custGeom>
              <a:rect b="b" l="l" r="r" t="t"/>
              <a:pathLst>
                <a:path extrusionOk="0" h="641350" w="531495">
                  <a:moveTo>
                    <a:pt x="211480" y="605866"/>
                  </a:moveTo>
                  <a:lnTo>
                    <a:pt x="0" y="605866"/>
                  </a:lnTo>
                  <a:lnTo>
                    <a:pt x="0" y="641121"/>
                  </a:lnTo>
                  <a:lnTo>
                    <a:pt x="211480" y="641121"/>
                  </a:lnTo>
                  <a:lnTo>
                    <a:pt x="211480" y="605866"/>
                  </a:lnTo>
                  <a:close/>
                </a:path>
                <a:path extrusionOk="0" h="641350" w="531495">
                  <a:moveTo>
                    <a:pt x="531393" y="28194"/>
                  </a:moveTo>
                  <a:lnTo>
                    <a:pt x="529170" y="17221"/>
                  </a:lnTo>
                  <a:lnTo>
                    <a:pt x="523125" y="8255"/>
                  </a:lnTo>
                  <a:lnTo>
                    <a:pt x="514172" y="2209"/>
                  </a:lnTo>
                  <a:lnTo>
                    <a:pt x="503199" y="0"/>
                  </a:lnTo>
                  <a:lnTo>
                    <a:pt x="492213" y="2209"/>
                  </a:lnTo>
                  <a:lnTo>
                    <a:pt x="483260" y="8255"/>
                  </a:lnTo>
                  <a:lnTo>
                    <a:pt x="477215" y="17221"/>
                  </a:lnTo>
                  <a:lnTo>
                    <a:pt x="474992" y="28194"/>
                  </a:lnTo>
                  <a:lnTo>
                    <a:pt x="477215" y="39166"/>
                  </a:lnTo>
                  <a:lnTo>
                    <a:pt x="483260" y="48133"/>
                  </a:lnTo>
                  <a:lnTo>
                    <a:pt x="492213" y="54178"/>
                  </a:lnTo>
                  <a:lnTo>
                    <a:pt x="503199" y="56388"/>
                  </a:lnTo>
                  <a:lnTo>
                    <a:pt x="514172" y="54178"/>
                  </a:lnTo>
                  <a:lnTo>
                    <a:pt x="523125" y="48133"/>
                  </a:lnTo>
                  <a:lnTo>
                    <a:pt x="529170" y="39166"/>
                  </a:lnTo>
                  <a:lnTo>
                    <a:pt x="531393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6"/>
            <p:cNvSpPr/>
            <p:nvPr/>
          </p:nvSpPr>
          <p:spPr>
            <a:xfrm>
              <a:off x="7937930" y="7607161"/>
              <a:ext cx="93345" cy="56515"/>
            </a:xfrm>
            <a:custGeom>
              <a:rect b="b" l="l" r="r" t="t"/>
              <a:pathLst>
                <a:path extrusionOk="0" h="56515" w="93345">
                  <a:moveTo>
                    <a:pt x="93272" y="0"/>
                  </a:moveTo>
                  <a:lnTo>
                    <a:pt x="0" y="0"/>
                  </a:lnTo>
                  <a:lnTo>
                    <a:pt x="0" y="56393"/>
                  </a:lnTo>
                  <a:lnTo>
                    <a:pt x="93272" y="56393"/>
                  </a:lnTo>
                  <a:lnTo>
                    <a:pt x="932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6"/>
            <p:cNvSpPr/>
            <p:nvPr/>
          </p:nvSpPr>
          <p:spPr>
            <a:xfrm>
              <a:off x="6582778" y="5689316"/>
              <a:ext cx="1110615" cy="1856104"/>
            </a:xfrm>
            <a:custGeom>
              <a:rect b="b" l="l" r="r" t="t"/>
              <a:pathLst>
                <a:path extrusionOk="0" h="1856104" w="1110615">
                  <a:moveTo>
                    <a:pt x="89485" y="1662209"/>
                  </a:moveTo>
                  <a:lnTo>
                    <a:pt x="0" y="1855483"/>
                  </a:lnTo>
                  <a:lnTo>
                    <a:pt x="208310" y="1811107"/>
                  </a:lnTo>
                  <a:lnTo>
                    <a:pt x="184320" y="1781045"/>
                  </a:lnTo>
                  <a:lnTo>
                    <a:pt x="144175" y="1781045"/>
                  </a:lnTo>
                  <a:lnTo>
                    <a:pt x="103987" y="1731879"/>
                  </a:lnTo>
                  <a:lnTo>
                    <a:pt x="128860" y="1711549"/>
                  </a:lnTo>
                  <a:lnTo>
                    <a:pt x="89485" y="1662209"/>
                  </a:lnTo>
                  <a:close/>
                </a:path>
                <a:path extrusionOk="0" h="1856104" w="1110615">
                  <a:moveTo>
                    <a:pt x="128860" y="1711549"/>
                  </a:moveTo>
                  <a:lnTo>
                    <a:pt x="103987" y="1731879"/>
                  </a:lnTo>
                  <a:lnTo>
                    <a:pt x="144175" y="1781045"/>
                  </a:lnTo>
                  <a:lnTo>
                    <a:pt x="168471" y="1761186"/>
                  </a:lnTo>
                  <a:lnTo>
                    <a:pt x="128860" y="1711549"/>
                  </a:lnTo>
                  <a:close/>
                </a:path>
                <a:path extrusionOk="0" h="1856104" w="1110615">
                  <a:moveTo>
                    <a:pt x="168471" y="1761186"/>
                  </a:moveTo>
                  <a:lnTo>
                    <a:pt x="144175" y="1781045"/>
                  </a:lnTo>
                  <a:lnTo>
                    <a:pt x="184320" y="1781045"/>
                  </a:lnTo>
                  <a:lnTo>
                    <a:pt x="168471" y="1761186"/>
                  </a:lnTo>
                  <a:close/>
                </a:path>
                <a:path extrusionOk="0" h="1856104" w="1110615">
                  <a:moveTo>
                    <a:pt x="244115" y="1695667"/>
                  </a:moveTo>
                  <a:lnTo>
                    <a:pt x="148291" y="1695667"/>
                  </a:lnTo>
                  <a:lnTo>
                    <a:pt x="147368" y="1696452"/>
                  </a:lnTo>
                  <a:lnTo>
                    <a:pt x="128860" y="1711549"/>
                  </a:lnTo>
                  <a:lnTo>
                    <a:pt x="168471" y="1761186"/>
                  </a:lnTo>
                  <a:lnTo>
                    <a:pt x="188948" y="1744449"/>
                  </a:lnTo>
                  <a:lnTo>
                    <a:pt x="242724" y="1696956"/>
                  </a:lnTo>
                  <a:lnTo>
                    <a:pt x="244115" y="1695667"/>
                  </a:lnTo>
                  <a:close/>
                </a:path>
                <a:path extrusionOk="0" h="1856104" w="1110615">
                  <a:moveTo>
                    <a:pt x="147827" y="1696046"/>
                  </a:moveTo>
                  <a:lnTo>
                    <a:pt x="147331" y="1696452"/>
                  </a:lnTo>
                  <a:lnTo>
                    <a:pt x="147827" y="1696046"/>
                  </a:lnTo>
                  <a:close/>
                </a:path>
                <a:path extrusionOk="0" h="1856104" w="1110615">
                  <a:moveTo>
                    <a:pt x="293809" y="1649611"/>
                  </a:moveTo>
                  <a:lnTo>
                    <a:pt x="200404" y="1649611"/>
                  </a:lnTo>
                  <a:lnTo>
                    <a:pt x="147827" y="1696046"/>
                  </a:lnTo>
                  <a:lnTo>
                    <a:pt x="148291" y="1695667"/>
                  </a:lnTo>
                  <a:lnTo>
                    <a:pt x="244115" y="1695667"/>
                  </a:lnTo>
                  <a:lnTo>
                    <a:pt x="293809" y="1649611"/>
                  </a:lnTo>
                  <a:close/>
                </a:path>
                <a:path extrusionOk="0" h="1856104" w="1110615">
                  <a:moveTo>
                    <a:pt x="342370" y="1602402"/>
                  </a:moveTo>
                  <a:lnTo>
                    <a:pt x="251331" y="1602402"/>
                  </a:lnTo>
                  <a:lnTo>
                    <a:pt x="200128" y="1649855"/>
                  </a:lnTo>
                  <a:lnTo>
                    <a:pt x="200404" y="1649611"/>
                  </a:lnTo>
                  <a:lnTo>
                    <a:pt x="293809" y="1649611"/>
                  </a:lnTo>
                  <a:lnTo>
                    <a:pt x="294778" y="1648713"/>
                  </a:lnTo>
                  <a:lnTo>
                    <a:pt x="342370" y="1602402"/>
                  </a:lnTo>
                  <a:close/>
                </a:path>
                <a:path extrusionOk="0" h="1856104" w="1110615">
                  <a:moveTo>
                    <a:pt x="389527" y="1554333"/>
                  </a:moveTo>
                  <a:lnTo>
                    <a:pt x="300716" y="1554333"/>
                  </a:lnTo>
                  <a:lnTo>
                    <a:pt x="251054" y="1602659"/>
                  </a:lnTo>
                  <a:lnTo>
                    <a:pt x="251331" y="1602402"/>
                  </a:lnTo>
                  <a:lnTo>
                    <a:pt x="342370" y="1602402"/>
                  </a:lnTo>
                  <a:lnTo>
                    <a:pt x="345282" y="1599568"/>
                  </a:lnTo>
                  <a:lnTo>
                    <a:pt x="389527" y="1554333"/>
                  </a:lnTo>
                  <a:close/>
                </a:path>
                <a:path extrusionOk="0" h="1856104" w="1110615">
                  <a:moveTo>
                    <a:pt x="435278" y="1505404"/>
                  </a:moveTo>
                  <a:lnTo>
                    <a:pt x="348560" y="1505404"/>
                  </a:lnTo>
                  <a:lnTo>
                    <a:pt x="300439" y="1554604"/>
                  </a:lnTo>
                  <a:lnTo>
                    <a:pt x="300716" y="1554333"/>
                  </a:lnTo>
                  <a:lnTo>
                    <a:pt x="389527" y="1554333"/>
                  </a:lnTo>
                  <a:lnTo>
                    <a:pt x="394233" y="1549523"/>
                  </a:lnTo>
                  <a:lnTo>
                    <a:pt x="435278" y="1505404"/>
                  </a:lnTo>
                  <a:close/>
                </a:path>
                <a:path extrusionOk="0" h="1856104" w="1110615">
                  <a:moveTo>
                    <a:pt x="479614" y="1455616"/>
                  </a:moveTo>
                  <a:lnTo>
                    <a:pt x="394865" y="1455616"/>
                  </a:lnTo>
                  <a:lnTo>
                    <a:pt x="348311" y="1505659"/>
                  </a:lnTo>
                  <a:lnTo>
                    <a:pt x="348560" y="1505404"/>
                  </a:lnTo>
                  <a:lnTo>
                    <a:pt x="435278" y="1505404"/>
                  </a:lnTo>
                  <a:lnTo>
                    <a:pt x="441632" y="1498574"/>
                  </a:lnTo>
                  <a:lnTo>
                    <a:pt x="479614" y="1455616"/>
                  </a:lnTo>
                  <a:close/>
                </a:path>
                <a:path extrusionOk="0" h="1856104" w="1110615">
                  <a:moveTo>
                    <a:pt x="522533" y="1404967"/>
                  </a:moveTo>
                  <a:lnTo>
                    <a:pt x="439634" y="1404967"/>
                  </a:lnTo>
                  <a:lnTo>
                    <a:pt x="394601" y="1455901"/>
                  </a:lnTo>
                  <a:lnTo>
                    <a:pt x="394865" y="1455616"/>
                  </a:lnTo>
                  <a:lnTo>
                    <a:pt x="479614" y="1455616"/>
                  </a:lnTo>
                  <a:lnTo>
                    <a:pt x="487475" y="1446725"/>
                  </a:lnTo>
                  <a:lnTo>
                    <a:pt x="522533" y="1404967"/>
                  </a:lnTo>
                  <a:close/>
                </a:path>
                <a:path extrusionOk="0" h="1856104" w="1110615">
                  <a:moveTo>
                    <a:pt x="564031" y="1353459"/>
                  </a:moveTo>
                  <a:lnTo>
                    <a:pt x="482865" y="1353459"/>
                  </a:lnTo>
                  <a:lnTo>
                    <a:pt x="439362" y="1405275"/>
                  </a:lnTo>
                  <a:lnTo>
                    <a:pt x="439634" y="1404967"/>
                  </a:lnTo>
                  <a:lnTo>
                    <a:pt x="522533" y="1404967"/>
                  </a:lnTo>
                  <a:lnTo>
                    <a:pt x="531761" y="1393976"/>
                  </a:lnTo>
                  <a:lnTo>
                    <a:pt x="564031" y="1353459"/>
                  </a:lnTo>
                  <a:close/>
                </a:path>
                <a:path extrusionOk="0" h="1856104" w="1110615">
                  <a:moveTo>
                    <a:pt x="604105" y="1301089"/>
                  </a:moveTo>
                  <a:lnTo>
                    <a:pt x="524563" y="1301089"/>
                  </a:lnTo>
                  <a:lnTo>
                    <a:pt x="482599" y="1353776"/>
                  </a:lnTo>
                  <a:lnTo>
                    <a:pt x="482865" y="1353459"/>
                  </a:lnTo>
                  <a:lnTo>
                    <a:pt x="564031" y="1353459"/>
                  </a:lnTo>
                  <a:lnTo>
                    <a:pt x="574490" y="1340326"/>
                  </a:lnTo>
                  <a:lnTo>
                    <a:pt x="604105" y="1301089"/>
                  </a:lnTo>
                  <a:close/>
                </a:path>
                <a:path extrusionOk="0" h="1856104" w="1110615">
                  <a:moveTo>
                    <a:pt x="642752" y="1247856"/>
                  </a:moveTo>
                  <a:lnTo>
                    <a:pt x="564727" y="1247856"/>
                  </a:lnTo>
                  <a:lnTo>
                    <a:pt x="524295" y="1301426"/>
                  </a:lnTo>
                  <a:lnTo>
                    <a:pt x="524563" y="1301089"/>
                  </a:lnTo>
                  <a:lnTo>
                    <a:pt x="604105" y="1301089"/>
                  </a:lnTo>
                  <a:lnTo>
                    <a:pt x="615661" y="1285778"/>
                  </a:lnTo>
                  <a:lnTo>
                    <a:pt x="642752" y="1247856"/>
                  </a:lnTo>
                  <a:close/>
                </a:path>
                <a:path extrusionOk="0" h="1856104" w="1110615">
                  <a:moveTo>
                    <a:pt x="679968" y="1193760"/>
                  </a:moveTo>
                  <a:lnTo>
                    <a:pt x="603357" y="1193760"/>
                  </a:lnTo>
                  <a:lnTo>
                    <a:pt x="564470" y="1248196"/>
                  </a:lnTo>
                  <a:lnTo>
                    <a:pt x="564727" y="1247856"/>
                  </a:lnTo>
                  <a:lnTo>
                    <a:pt x="642752" y="1247856"/>
                  </a:lnTo>
                  <a:lnTo>
                    <a:pt x="655271" y="1230331"/>
                  </a:lnTo>
                  <a:lnTo>
                    <a:pt x="679968" y="1193760"/>
                  </a:lnTo>
                  <a:close/>
                </a:path>
                <a:path extrusionOk="0" h="1856104" w="1110615">
                  <a:moveTo>
                    <a:pt x="715749" y="1138800"/>
                  </a:moveTo>
                  <a:lnTo>
                    <a:pt x="640459" y="1138800"/>
                  </a:lnTo>
                  <a:lnTo>
                    <a:pt x="603110" y="1194107"/>
                  </a:lnTo>
                  <a:lnTo>
                    <a:pt x="603357" y="1193760"/>
                  </a:lnTo>
                  <a:lnTo>
                    <a:pt x="679968" y="1193760"/>
                  </a:lnTo>
                  <a:lnTo>
                    <a:pt x="693319" y="1173989"/>
                  </a:lnTo>
                  <a:lnTo>
                    <a:pt x="715749" y="1138800"/>
                  </a:lnTo>
                  <a:close/>
                </a:path>
                <a:path extrusionOk="0" h="1856104" w="1110615">
                  <a:moveTo>
                    <a:pt x="750094" y="1082973"/>
                  </a:moveTo>
                  <a:lnTo>
                    <a:pt x="676031" y="1082973"/>
                  </a:lnTo>
                  <a:lnTo>
                    <a:pt x="640221" y="1139152"/>
                  </a:lnTo>
                  <a:lnTo>
                    <a:pt x="640459" y="1138800"/>
                  </a:lnTo>
                  <a:lnTo>
                    <a:pt x="715749" y="1138800"/>
                  </a:lnTo>
                  <a:lnTo>
                    <a:pt x="729804" y="1116750"/>
                  </a:lnTo>
                  <a:lnTo>
                    <a:pt x="750094" y="1082973"/>
                  </a:lnTo>
                  <a:close/>
                </a:path>
                <a:path extrusionOk="0" h="1856104" w="1110615">
                  <a:moveTo>
                    <a:pt x="783000" y="1026280"/>
                  </a:moveTo>
                  <a:lnTo>
                    <a:pt x="710076" y="1026280"/>
                  </a:lnTo>
                  <a:lnTo>
                    <a:pt x="675806" y="1083326"/>
                  </a:lnTo>
                  <a:lnTo>
                    <a:pt x="676031" y="1082973"/>
                  </a:lnTo>
                  <a:lnTo>
                    <a:pt x="750094" y="1082973"/>
                  </a:lnTo>
                  <a:lnTo>
                    <a:pt x="764725" y="1058618"/>
                  </a:lnTo>
                  <a:lnTo>
                    <a:pt x="783000" y="1026280"/>
                  </a:lnTo>
                  <a:close/>
                </a:path>
                <a:path extrusionOk="0" h="1856104" w="1110615">
                  <a:moveTo>
                    <a:pt x="814464" y="968719"/>
                  </a:moveTo>
                  <a:lnTo>
                    <a:pt x="742591" y="968719"/>
                  </a:lnTo>
                  <a:lnTo>
                    <a:pt x="709848" y="1026659"/>
                  </a:lnTo>
                  <a:lnTo>
                    <a:pt x="710076" y="1026280"/>
                  </a:lnTo>
                  <a:lnTo>
                    <a:pt x="783000" y="1026280"/>
                  </a:lnTo>
                  <a:lnTo>
                    <a:pt x="798081" y="999594"/>
                  </a:lnTo>
                  <a:lnTo>
                    <a:pt x="814464" y="968719"/>
                  </a:lnTo>
                  <a:close/>
                </a:path>
                <a:path extrusionOk="0" h="1856104" w="1110615">
                  <a:moveTo>
                    <a:pt x="844482" y="910287"/>
                  </a:moveTo>
                  <a:lnTo>
                    <a:pt x="773582" y="910287"/>
                  </a:lnTo>
                  <a:lnTo>
                    <a:pt x="742390" y="969074"/>
                  </a:lnTo>
                  <a:lnTo>
                    <a:pt x="742591" y="968719"/>
                  </a:lnTo>
                  <a:lnTo>
                    <a:pt x="814464" y="968719"/>
                  </a:lnTo>
                  <a:lnTo>
                    <a:pt x="829872" y="939679"/>
                  </a:lnTo>
                  <a:lnTo>
                    <a:pt x="844482" y="910287"/>
                  </a:lnTo>
                  <a:close/>
                </a:path>
                <a:path extrusionOk="0" h="1856104" w="1110615">
                  <a:moveTo>
                    <a:pt x="873051" y="850985"/>
                  </a:moveTo>
                  <a:lnTo>
                    <a:pt x="803047" y="850985"/>
                  </a:lnTo>
                  <a:lnTo>
                    <a:pt x="773386" y="910656"/>
                  </a:lnTo>
                  <a:lnTo>
                    <a:pt x="773582" y="910287"/>
                  </a:lnTo>
                  <a:lnTo>
                    <a:pt x="844482" y="910287"/>
                  </a:lnTo>
                  <a:lnTo>
                    <a:pt x="860097" y="878874"/>
                  </a:lnTo>
                  <a:lnTo>
                    <a:pt x="873051" y="850985"/>
                  </a:lnTo>
                  <a:close/>
                </a:path>
                <a:path extrusionOk="0" h="1856104" w="1110615">
                  <a:moveTo>
                    <a:pt x="900169" y="790809"/>
                  </a:moveTo>
                  <a:lnTo>
                    <a:pt x="830987" y="790809"/>
                  </a:lnTo>
                  <a:lnTo>
                    <a:pt x="802850" y="851380"/>
                  </a:lnTo>
                  <a:lnTo>
                    <a:pt x="803047" y="850985"/>
                  </a:lnTo>
                  <a:lnTo>
                    <a:pt x="873051" y="850985"/>
                  </a:lnTo>
                  <a:lnTo>
                    <a:pt x="888753" y="817181"/>
                  </a:lnTo>
                  <a:lnTo>
                    <a:pt x="900169" y="790809"/>
                  </a:lnTo>
                  <a:close/>
                </a:path>
                <a:path extrusionOk="0" h="1856104" w="1110615">
                  <a:moveTo>
                    <a:pt x="925833" y="729758"/>
                  </a:moveTo>
                  <a:lnTo>
                    <a:pt x="857403" y="729758"/>
                  </a:lnTo>
                  <a:lnTo>
                    <a:pt x="830796" y="791221"/>
                  </a:lnTo>
                  <a:lnTo>
                    <a:pt x="830987" y="790809"/>
                  </a:lnTo>
                  <a:lnTo>
                    <a:pt x="900169" y="790809"/>
                  </a:lnTo>
                  <a:lnTo>
                    <a:pt x="915842" y="754603"/>
                  </a:lnTo>
                  <a:lnTo>
                    <a:pt x="925833" y="729758"/>
                  </a:lnTo>
                  <a:close/>
                </a:path>
                <a:path extrusionOk="0" h="1856104" w="1110615">
                  <a:moveTo>
                    <a:pt x="950040" y="667832"/>
                  </a:moveTo>
                  <a:lnTo>
                    <a:pt x="882295" y="667832"/>
                  </a:lnTo>
                  <a:lnTo>
                    <a:pt x="857240" y="730134"/>
                  </a:lnTo>
                  <a:lnTo>
                    <a:pt x="857403" y="729758"/>
                  </a:lnTo>
                  <a:lnTo>
                    <a:pt x="925833" y="729758"/>
                  </a:lnTo>
                  <a:lnTo>
                    <a:pt x="941363" y="691141"/>
                  </a:lnTo>
                  <a:lnTo>
                    <a:pt x="950040" y="667832"/>
                  </a:lnTo>
                  <a:close/>
                </a:path>
                <a:path extrusionOk="0" h="1856104" w="1110615">
                  <a:moveTo>
                    <a:pt x="972787" y="605026"/>
                  </a:moveTo>
                  <a:lnTo>
                    <a:pt x="905663" y="605026"/>
                  </a:lnTo>
                  <a:lnTo>
                    <a:pt x="882134" y="668231"/>
                  </a:lnTo>
                  <a:lnTo>
                    <a:pt x="882295" y="667832"/>
                  </a:lnTo>
                  <a:lnTo>
                    <a:pt x="950040" y="667832"/>
                  </a:lnTo>
                  <a:lnTo>
                    <a:pt x="965316" y="626795"/>
                  </a:lnTo>
                  <a:lnTo>
                    <a:pt x="972787" y="605026"/>
                  </a:lnTo>
                  <a:close/>
                </a:path>
                <a:path extrusionOk="0" h="1856104" w="1110615">
                  <a:moveTo>
                    <a:pt x="994071" y="541341"/>
                  </a:moveTo>
                  <a:lnTo>
                    <a:pt x="927508" y="541341"/>
                  </a:lnTo>
                  <a:lnTo>
                    <a:pt x="905516" y="605420"/>
                  </a:lnTo>
                  <a:lnTo>
                    <a:pt x="905663" y="605026"/>
                  </a:lnTo>
                  <a:lnTo>
                    <a:pt x="972787" y="605026"/>
                  </a:lnTo>
                  <a:lnTo>
                    <a:pt x="987701" y="561569"/>
                  </a:lnTo>
                  <a:lnTo>
                    <a:pt x="994071" y="541341"/>
                  </a:lnTo>
                  <a:close/>
                </a:path>
                <a:path extrusionOk="0" h="1856104" w="1110615">
                  <a:moveTo>
                    <a:pt x="1013889" y="476774"/>
                  </a:moveTo>
                  <a:lnTo>
                    <a:pt x="947830" y="476774"/>
                  </a:lnTo>
                  <a:lnTo>
                    <a:pt x="927383" y="541708"/>
                  </a:lnTo>
                  <a:lnTo>
                    <a:pt x="927508" y="541341"/>
                  </a:lnTo>
                  <a:lnTo>
                    <a:pt x="994071" y="541341"/>
                  </a:lnTo>
                  <a:lnTo>
                    <a:pt x="1008518" y="495465"/>
                  </a:lnTo>
                  <a:lnTo>
                    <a:pt x="1013889" y="476774"/>
                  </a:lnTo>
                  <a:close/>
                </a:path>
                <a:path extrusionOk="0" h="1856104" w="1110615">
                  <a:moveTo>
                    <a:pt x="1032238" y="411323"/>
                  </a:moveTo>
                  <a:lnTo>
                    <a:pt x="966628" y="411323"/>
                  </a:lnTo>
                  <a:lnTo>
                    <a:pt x="947707" y="477163"/>
                  </a:lnTo>
                  <a:lnTo>
                    <a:pt x="947830" y="476774"/>
                  </a:lnTo>
                  <a:lnTo>
                    <a:pt x="1013889" y="476774"/>
                  </a:lnTo>
                  <a:lnTo>
                    <a:pt x="1027767" y="428481"/>
                  </a:lnTo>
                  <a:lnTo>
                    <a:pt x="1032238" y="411323"/>
                  </a:lnTo>
                  <a:close/>
                </a:path>
                <a:path extrusionOk="0" h="1856104" w="1110615">
                  <a:moveTo>
                    <a:pt x="1049114" y="344989"/>
                  </a:moveTo>
                  <a:lnTo>
                    <a:pt x="983902" y="344989"/>
                  </a:lnTo>
                  <a:lnTo>
                    <a:pt x="966514" y="411721"/>
                  </a:lnTo>
                  <a:lnTo>
                    <a:pt x="966628" y="411323"/>
                  </a:lnTo>
                  <a:lnTo>
                    <a:pt x="1032238" y="411323"/>
                  </a:lnTo>
                  <a:lnTo>
                    <a:pt x="1045448" y="360622"/>
                  </a:lnTo>
                  <a:lnTo>
                    <a:pt x="1049114" y="344989"/>
                  </a:lnTo>
                  <a:close/>
                </a:path>
                <a:path extrusionOk="0" h="1856104" w="1110615">
                  <a:moveTo>
                    <a:pt x="1064514" y="277769"/>
                  </a:moveTo>
                  <a:lnTo>
                    <a:pt x="999651" y="277769"/>
                  </a:lnTo>
                  <a:lnTo>
                    <a:pt x="983800" y="345379"/>
                  </a:lnTo>
                  <a:lnTo>
                    <a:pt x="983902" y="344989"/>
                  </a:lnTo>
                  <a:lnTo>
                    <a:pt x="1049114" y="344989"/>
                  </a:lnTo>
                  <a:lnTo>
                    <a:pt x="1061563" y="291887"/>
                  </a:lnTo>
                  <a:lnTo>
                    <a:pt x="1064514" y="277769"/>
                  </a:lnTo>
                  <a:close/>
                </a:path>
                <a:path extrusionOk="0" h="1856104" w="1110615">
                  <a:moveTo>
                    <a:pt x="1078436" y="209660"/>
                  </a:moveTo>
                  <a:lnTo>
                    <a:pt x="1013876" y="209660"/>
                  </a:lnTo>
                  <a:lnTo>
                    <a:pt x="999566" y="278132"/>
                  </a:lnTo>
                  <a:lnTo>
                    <a:pt x="999651" y="277769"/>
                  </a:lnTo>
                  <a:lnTo>
                    <a:pt x="1064514" y="277769"/>
                  </a:lnTo>
                  <a:lnTo>
                    <a:pt x="1076111" y="222280"/>
                  </a:lnTo>
                  <a:lnTo>
                    <a:pt x="1078436" y="209660"/>
                  </a:lnTo>
                  <a:close/>
                </a:path>
                <a:path extrusionOk="0" h="1856104" w="1110615">
                  <a:moveTo>
                    <a:pt x="1090875" y="140663"/>
                  </a:moveTo>
                  <a:lnTo>
                    <a:pt x="1026576" y="140663"/>
                  </a:lnTo>
                  <a:lnTo>
                    <a:pt x="1013800" y="210022"/>
                  </a:lnTo>
                  <a:lnTo>
                    <a:pt x="1013876" y="209660"/>
                  </a:lnTo>
                  <a:lnTo>
                    <a:pt x="1078436" y="209660"/>
                  </a:lnTo>
                  <a:lnTo>
                    <a:pt x="1089093" y="151800"/>
                  </a:lnTo>
                  <a:lnTo>
                    <a:pt x="1090875" y="140663"/>
                  </a:lnTo>
                  <a:close/>
                </a:path>
                <a:path extrusionOk="0" h="1856104" w="1110615">
                  <a:moveTo>
                    <a:pt x="1101828" y="70778"/>
                  </a:moveTo>
                  <a:lnTo>
                    <a:pt x="1037750" y="70778"/>
                  </a:lnTo>
                  <a:lnTo>
                    <a:pt x="1026505" y="141049"/>
                  </a:lnTo>
                  <a:lnTo>
                    <a:pt x="1026576" y="140663"/>
                  </a:lnTo>
                  <a:lnTo>
                    <a:pt x="1090875" y="140663"/>
                  </a:lnTo>
                  <a:lnTo>
                    <a:pt x="1100509" y="80449"/>
                  </a:lnTo>
                  <a:lnTo>
                    <a:pt x="1101828" y="70778"/>
                  </a:lnTo>
                  <a:close/>
                </a:path>
                <a:path extrusionOk="0" h="1856104" w="1110615">
                  <a:moveTo>
                    <a:pt x="1047395" y="0"/>
                  </a:moveTo>
                  <a:lnTo>
                    <a:pt x="1037687" y="71168"/>
                  </a:lnTo>
                  <a:lnTo>
                    <a:pt x="1037750" y="70778"/>
                  </a:lnTo>
                  <a:lnTo>
                    <a:pt x="1101828" y="70778"/>
                  </a:lnTo>
                  <a:lnTo>
                    <a:pt x="1110312" y="8583"/>
                  </a:lnTo>
                  <a:lnTo>
                    <a:pt x="1047395" y="0"/>
                  </a:lnTo>
                  <a:close/>
                </a:path>
              </a:pathLst>
            </a:cu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69" name="Google Shape;869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85392" y="7235695"/>
              <a:ext cx="845881" cy="111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0" name="Google Shape;870;p56"/>
            <p:cNvSpPr/>
            <p:nvPr/>
          </p:nvSpPr>
          <p:spPr>
            <a:xfrm>
              <a:off x="2755880" y="7641674"/>
              <a:ext cx="705485" cy="705484"/>
            </a:xfrm>
            <a:custGeom>
              <a:rect b="b" l="l" r="r" t="t"/>
              <a:pathLst>
                <a:path extrusionOk="0" h="705484" w="705485">
                  <a:moveTo>
                    <a:pt x="704904" y="0"/>
                  </a:moveTo>
                  <a:lnTo>
                    <a:pt x="0" y="0"/>
                  </a:lnTo>
                  <a:lnTo>
                    <a:pt x="0" y="704902"/>
                  </a:lnTo>
                  <a:lnTo>
                    <a:pt x="704904" y="704902"/>
                  </a:lnTo>
                  <a:lnTo>
                    <a:pt x="704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6"/>
            <p:cNvSpPr/>
            <p:nvPr/>
          </p:nvSpPr>
          <p:spPr>
            <a:xfrm>
              <a:off x="2896857" y="7689265"/>
              <a:ext cx="637539" cy="606425"/>
            </a:xfrm>
            <a:custGeom>
              <a:rect b="b" l="l" r="r" t="t"/>
              <a:pathLst>
                <a:path extrusionOk="0" h="606425" w="637539">
                  <a:moveTo>
                    <a:pt x="211467" y="570636"/>
                  </a:moveTo>
                  <a:lnTo>
                    <a:pt x="0" y="570636"/>
                  </a:lnTo>
                  <a:lnTo>
                    <a:pt x="0" y="605878"/>
                  </a:lnTo>
                  <a:lnTo>
                    <a:pt x="211467" y="605878"/>
                  </a:lnTo>
                  <a:lnTo>
                    <a:pt x="211467" y="570636"/>
                  </a:lnTo>
                  <a:close/>
                </a:path>
                <a:path extrusionOk="0" h="606425" w="637539">
                  <a:moveTo>
                    <a:pt x="637120" y="28194"/>
                  </a:moveTo>
                  <a:lnTo>
                    <a:pt x="634898" y="17221"/>
                  </a:lnTo>
                  <a:lnTo>
                    <a:pt x="628853" y="8267"/>
                  </a:lnTo>
                  <a:lnTo>
                    <a:pt x="619899" y="2222"/>
                  </a:lnTo>
                  <a:lnTo>
                    <a:pt x="608926" y="0"/>
                  </a:lnTo>
                  <a:lnTo>
                    <a:pt x="597941" y="2222"/>
                  </a:lnTo>
                  <a:lnTo>
                    <a:pt x="588987" y="8267"/>
                  </a:lnTo>
                  <a:lnTo>
                    <a:pt x="582942" y="17221"/>
                  </a:lnTo>
                  <a:lnTo>
                    <a:pt x="580720" y="28194"/>
                  </a:lnTo>
                  <a:lnTo>
                    <a:pt x="582942" y="39179"/>
                  </a:lnTo>
                  <a:lnTo>
                    <a:pt x="588987" y="48133"/>
                  </a:lnTo>
                  <a:lnTo>
                    <a:pt x="597941" y="54178"/>
                  </a:lnTo>
                  <a:lnTo>
                    <a:pt x="608926" y="56400"/>
                  </a:lnTo>
                  <a:lnTo>
                    <a:pt x="619899" y="54178"/>
                  </a:lnTo>
                  <a:lnTo>
                    <a:pt x="628853" y="48133"/>
                  </a:lnTo>
                  <a:lnTo>
                    <a:pt x="634898" y="39179"/>
                  </a:lnTo>
                  <a:lnTo>
                    <a:pt x="637120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6"/>
            <p:cNvSpPr/>
            <p:nvPr/>
          </p:nvSpPr>
          <p:spPr>
            <a:xfrm>
              <a:off x="2468321" y="4556365"/>
              <a:ext cx="7246620" cy="2988945"/>
            </a:xfrm>
            <a:custGeom>
              <a:rect b="b" l="l" r="r" t="t"/>
              <a:pathLst>
                <a:path extrusionOk="0" h="2988945" w="7246620">
                  <a:moveTo>
                    <a:pt x="388569" y="2667152"/>
                  </a:moveTo>
                  <a:lnTo>
                    <a:pt x="355155" y="2586786"/>
                  </a:lnTo>
                  <a:lnTo>
                    <a:pt x="355028" y="2586482"/>
                  </a:lnTo>
                  <a:lnTo>
                    <a:pt x="354914" y="2586202"/>
                  </a:lnTo>
                  <a:lnTo>
                    <a:pt x="323557" y="2506319"/>
                  </a:lnTo>
                  <a:lnTo>
                    <a:pt x="323443" y="2506053"/>
                  </a:lnTo>
                  <a:lnTo>
                    <a:pt x="323329" y="2505722"/>
                  </a:lnTo>
                  <a:lnTo>
                    <a:pt x="293763" y="2425738"/>
                  </a:lnTo>
                  <a:lnTo>
                    <a:pt x="293662" y="2425446"/>
                  </a:lnTo>
                  <a:lnTo>
                    <a:pt x="293547" y="2425128"/>
                  </a:lnTo>
                  <a:lnTo>
                    <a:pt x="265798" y="2345029"/>
                  </a:lnTo>
                  <a:lnTo>
                    <a:pt x="265696" y="2344750"/>
                  </a:lnTo>
                  <a:lnTo>
                    <a:pt x="265595" y="2344420"/>
                  </a:lnTo>
                  <a:lnTo>
                    <a:pt x="239636" y="2264219"/>
                  </a:lnTo>
                  <a:lnTo>
                    <a:pt x="239547" y="2263927"/>
                  </a:lnTo>
                  <a:lnTo>
                    <a:pt x="239445" y="2263584"/>
                  </a:lnTo>
                  <a:lnTo>
                    <a:pt x="215290" y="2183282"/>
                  </a:lnTo>
                  <a:lnTo>
                    <a:pt x="215188" y="2182952"/>
                  </a:lnTo>
                  <a:lnTo>
                    <a:pt x="215099" y="2182647"/>
                  </a:lnTo>
                  <a:lnTo>
                    <a:pt x="192760" y="2102231"/>
                  </a:lnTo>
                  <a:lnTo>
                    <a:pt x="192659" y="2101875"/>
                  </a:lnTo>
                  <a:lnTo>
                    <a:pt x="192582" y="2101583"/>
                  </a:lnTo>
                  <a:lnTo>
                    <a:pt x="172034" y="2021065"/>
                  </a:lnTo>
                  <a:lnTo>
                    <a:pt x="171970" y="2020824"/>
                  </a:lnTo>
                  <a:lnTo>
                    <a:pt x="171869" y="2020404"/>
                  </a:lnTo>
                  <a:lnTo>
                    <a:pt x="153123" y="1939772"/>
                  </a:lnTo>
                  <a:lnTo>
                    <a:pt x="153035" y="1939429"/>
                  </a:lnTo>
                  <a:lnTo>
                    <a:pt x="152971" y="1939112"/>
                  </a:lnTo>
                  <a:lnTo>
                    <a:pt x="136017" y="1858365"/>
                  </a:lnTo>
                  <a:lnTo>
                    <a:pt x="135940" y="1857997"/>
                  </a:lnTo>
                  <a:lnTo>
                    <a:pt x="135877" y="1857692"/>
                  </a:lnTo>
                  <a:lnTo>
                    <a:pt x="120726" y="1776844"/>
                  </a:lnTo>
                  <a:lnTo>
                    <a:pt x="120650" y="1776476"/>
                  </a:lnTo>
                  <a:lnTo>
                    <a:pt x="120599" y="1776158"/>
                  </a:lnTo>
                  <a:lnTo>
                    <a:pt x="107238" y="1695196"/>
                  </a:lnTo>
                  <a:lnTo>
                    <a:pt x="107137" y="1694510"/>
                  </a:lnTo>
                  <a:lnTo>
                    <a:pt x="95567" y="1613420"/>
                  </a:lnTo>
                  <a:lnTo>
                    <a:pt x="95478" y="1612722"/>
                  </a:lnTo>
                  <a:lnTo>
                    <a:pt x="85699" y="1531518"/>
                  </a:lnTo>
                  <a:lnTo>
                    <a:pt x="85661" y="1531200"/>
                  </a:lnTo>
                  <a:lnTo>
                    <a:pt x="85623" y="1530832"/>
                  </a:lnTo>
                  <a:lnTo>
                    <a:pt x="77647" y="1449501"/>
                  </a:lnTo>
                  <a:lnTo>
                    <a:pt x="77609" y="1449171"/>
                  </a:lnTo>
                  <a:lnTo>
                    <a:pt x="77584" y="1448803"/>
                  </a:lnTo>
                  <a:lnTo>
                    <a:pt x="71399" y="1367358"/>
                  </a:lnTo>
                  <a:lnTo>
                    <a:pt x="71374" y="1367028"/>
                  </a:lnTo>
                  <a:lnTo>
                    <a:pt x="71348" y="1366659"/>
                  </a:lnTo>
                  <a:lnTo>
                    <a:pt x="66954" y="1285087"/>
                  </a:lnTo>
                  <a:lnTo>
                    <a:pt x="66941" y="1284770"/>
                  </a:lnTo>
                  <a:lnTo>
                    <a:pt x="66929" y="1284389"/>
                  </a:lnTo>
                  <a:lnTo>
                    <a:pt x="64312" y="1202690"/>
                  </a:lnTo>
                  <a:lnTo>
                    <a:pt x="64300" y="1202207"/>
                  </a:lnTo>
                  <a:lnTo>
                    <a:pt x="64312" y="1201991"/>
                  </a:lnTo>
                  <a:lnTo>
                    <a:pt x="63500" y="1120165"/>
                  </a:lnTo>
                  <a:lnTo>
                    <a:pt x="64490" y="1037501"/>
                  </a:lnTo>
                  <a:lnTo>
                    <a:pt x="67284" y="954722"/>
                  </a:lnTo>
                  <a:lnTo>
                    <a:pt x="71882" y="871804"/>
                  </a:lnTo>
                  <a:lnTo>
                    <a:pt x="78295" y="788758"/>
                  </a:lnTo>
                  <a:lnTo>
                    <a:pt x="86525" y="705573"/>
                  </a:lnTo>
                  <a:lnTo>
                    <a:pt x="96558" y="622249"/>
                  </a:lnTo>
                  <a:lnTo>
                    <a:pt x="108407" y="538810"/>
                  </a:lnTo>
                  <a:lnTo>
                    <a:pt x="122059" y="455218"/>
                  </a:lnTo>
                  <a:lnTo>
                    <a:pt x="137528" y="371500"/>
                  </a:lnTo>
                  <a:lnTo>
                    <a:pt x="154749" y="287896"/>
                  </a:lnTo>
                  <a:lnTo>
                    <a:pt x="154851" y="287439"/>
                  </a:lnTo>
                  <a:lnTo>
                    <a:pt x="154736" y="287896"/>
                  </a:lnTo>
                  <a:lnTo>
                    <a:pt x="171043" y="218935"/>
                  </a:lnTo>
                  <a:lnTo>
                    <a:pt x="231952" y="234569"/>
                  </a:lnTo>
                  <a:lnTo>
                    <a:pt x="218630" y="172834"/>
                  </a:lnTo>
                  <a:lnTo>
                    <a:pt x="187032" y="26365"/>
                  </a:lnTo>
                  <a:lnTo>
                    <a:pt x="47434" y="187223"/>
                  </a:lnTo>
                  <a:lnTo>
                    <a:pt x="109524" y="203149"/>
                  </a:lnTo>
                  <a:lnTo>
                    <a:pt x="92837" y="273735"/>
                  </a:lnTo>
                  <a:lnTo>
                    <a:pt x="75260" y="358990"/>
                  </a:lnTo>
                  <a:lnTo>
                    <a:pt x="59550" y="444004"/>
                  </a:lnTo>
                  <a:lnTo>
                    <a:pt x="45669" y="528891"/>
                  </a:lnTo>
                  <a:lnTo>
                    <a:pt x="33629" y="613664"/>
                  </a:lnTo>
                  <a:lnTo>
                    <a:pt x="23431" y="698309"/>
                  </a:lnTo>
                  <a:lnTo>
                    <a:pt x="15062" y="782840"/>
                  </a:lnTo>
                  <a:lnTo>
                    <a:pt x="8547" y="867244"/>
                  </a:lnTo>
                  <a:lnTo>
                    <a:pt x="3848" y="951534"/>
                  </a:lnTo>
                  <a:lnTo>
                    <a:pt x="1003" y="1035710"/>
                  </a:lnTo>
                  <a:lnTo>
                    <a:pt x="0" y="1120165"/>
                  </a:lnTo>
                  <a:lnTo>
                    <a:pt x="825" y="1203667"/>
                  </a:lnTo>
                  <a:lnTo>
                    <a:pt x="3492" y="1287462"/>
                  </a:lnTo>
                  <a:lnTo>
                    <a:pt x="8001" y="1371117"/>
                  </a:lnTo>
                  <a:lnTo>
                    <a:pt x="14338" y="1454658"/>
                  </a:lnTo>
                  <a:lnTo>
                    <a:pt x="22529" y="1538071"/>
                  </a:lnTo>
                  <a:lnTo>
                    <a:pt x="32550" y="1621358"/>
                  </a:lnTo>
                  <a:lnTo>
                    <a:pt x="44411" y="1704505"/>
                  </a:lnTo>
                  <a:lnTo>
                    <a:pt x="58115" y="1787525"/>
                  </a:lnTo>
                  <a:lnTo>
                    <a:pt x="73660" y="1870405"/>
                  </a:lnTo>
                  <a:lnTo>
                    <a:pt x="91033" y="1953158"/>
                  </a:lnTo>
                  <a:lnTo>
                    <a:pt x="110248" y="2035771"/>
                  </a:lnTo>
                  <a:lnTo>
                    <a:pt x="131305" y="2118258"/>
                  </a:lnTo>
                  <a:lnTo>
                    <a:pt x="154190" y="2200605"/>
                  </a:lnTo>
                  <a:lnTo>
                    <a:pt x="178917" y="2282825"/>
                  </a:lnTo>
                  <a:lnTo>
                    <a:pt x="205473" y="2364892"/>
                  </a:lnTo>
                  <a:lnTo>
                    <a:pt x="233870" y="2446832"/>
                  </a:lnTo>
                  <a:lnTo>
                    <a:pt x="264096" y="2528633"/>
                  </a:lnTo>
                  <a:lnTo>
                    <a:pt x="296151" y="2610294"/>
                  </a:lnTo>
                  <a:lnTo>
                    <a:pt x="329933" y="2691523"/>
                  </a:lnTo>
                  <a:lnTo>
                    <a:pt x="388569" y="2667152"/>
                  </a:lnTo>
                  <a:close/>
                </a:path>
                <a:path extrusionOk="0" h="2988945" w="7246620">
                  <a:moveTo>
                    <a:pt x="4794529" y="311823"/>
                  </a:moveTo>
                  <a:lnTo>
                    <a:pt x="4763478" y="271551"/>
                  </a:lnTo>
                  <a:lnTo>
                    <a:pt x="4664468" y="143154"/>
                  </a:lnTo>
                  <a:lnTo>
                    <a:pt x="4636605" y="200812"/>
                  </a:lnTo>
                  <a:lnTo>
                    <a:pt x="4618215" y="192303"/>
                  </a:lnTo>
                  <a:lnTo>
                    <a:pt x="4605515" y="186423"/>
                  </a:lnTo>
                  <a:lnTo>
                    <a:pt x="4564177" y="169506"/>
                  </a:lnTo>
                  <a:lnTo>
                    <a:pt x="4536960" y="158381"/>
                  </a:lnTo>
                  <a:lnTo>
                    <a:pt x="4511802" y="148945"/>
                  </a:lnTo>
                  <a:lnTo>
                    <a:pt x="4468482" y="132689"/>
                  </a:lnTo>
                  <a:lnTo>
                    <a:pt x="4462335" y="130594"/>
                  </a:lnTo>
                  <a:lnTo>
                    <a:pt x="4415079" y="114452"/>
                  </a:lnTo>
                  <a:lnTo>
                    <a:pt x="4399877" y="109258"/>
                  </a:lnTo>
                  <a:lnTo>
                    <a:pt x="4371530" y="100533"/>
                  </a:lnTo>
                  <a:lnTo>
                    <a:pt x="4333494" y="88836"/>
                  </a:lnTo>
                  <a:lnTo>
                    <a:pt x="4331119" y="88099"/>
                  </a:lnTo>
                  <a:lnTo>
                    <a:pt x="4299178" y="79349"/>
                  </a:lnTo>
                  <a:lnTo>
                    <a:pt x="4272978" y="72161"/>
                  </a:lnTo>
                  <a:lnTo>
                    <a:pt x="4272635" y="72072"/>
                  </a:lnTo>
                  <a:lnTo>
                    <a:pt x="4262234" y="69215"/>
                  </a:lnTo>
                  <a:lnTo>
                    <a:pt x="4253281" y="67056"/>
                  </a:lnTo>
                  <a:lnTo>
                    <a:pt x="4253027" y="67005"/>
                  </a:lnTo>
                  <a:lnTo>
                    <a:pt x="4241279" y="64173"/>
                  </a:lnTo>
                  <a:lnTo>
                    <a:pt x="4238447" y="63487"/>
                  </a:lnTo>
                  <a:lnTo>
                    <a:pt x="4193197" y="52603"/>
                  </a:lnTo>
                  <a:lnTo>
                    <a:pt x="4124033" y="38252"/>
                  </a:lnTo>
                  <a:lnTo>
                    <a:pt x="4054741" y="26187"/>
                  </a:lnTo>
                  <a:lnTo>
                    <a:pt x="3985323" y="16395"/>
                  </a:lnTo>
                  <a:lnTo>
                    <a:pt x="3915765" y="8877"/>
                  </a:lnTo>
                  <a:lnTo>
                    <a:pt x="3846093" y="3644"/>
                  </a:lnTo>
                  <a:lnTo>
                    <a:pt x="3776294" y="685"/>
                  </a:lnTo>
                  <a:lnTo>
                    <a:pt x="3706393" y="0"/>
                  </a:lnTo>
                  <a:lnTo>
                    <a:pt x="3636365" y="1587"/>
                  </a:lnTo>
                  <a:lnTo>
                    <a:pt x="3566236" y="5461"/>
                  </a:lnTo>
                  <a:lnTo>
                    <a:pt x="3495992" y="11620"/>
                  </a:lnTo>
                  <a:lnTo>
                    <a:pt x="3425647" y="20040"/>
                  </a:lnTo>
                  <a:lnTo>
                    <a:pt x="3355200" y="30734"/>
                  </a:lnTo>
                  <a:lnTo>
                    <a:pt x="3284651" y="43713"/>
                  </a:lnTo>
                  <a:lnTo>
                    <a:pt x="3214014" y="58953"/>
                  </a:lnTo>
                  <a:lnTo>
                    <a:pt x="3143275" y="76454"/>
                  </a:lnTo>
                  <a:lnTo>
                    <a:pt x="3072447" y="96240"/>
                  </a:lnTo>
                  <a:lnTo>
                    <a:pt x="3001530" y="118275"/>
                  </a:lnTo>
                  <a:lnTo>
                    <a:pt x="2930525" y="142582"/>
                  </a:lnTo>
                  <a:lnTo>
                    <a:pt x="2859417" y="169138"/>
                  </a:lnTo>
                  <a:lnTo>
                    <a:pt x="2788234" y="197967"/>
                  </a:lnTo>
                  <a:lnTo>
                    <a:pt x="2716949" y="229044"/>
                  </a:lnTo>
                  <a:lnTo>
                    <a:pt x="2645587" y="262382"/>
                  </a:lnTo>
                  <a:lnTo>
                    <a:pt x="2574480" y="297789"/>
                  </a:lnTo>
                  <a:lnTo>
                    <a:pt x="2602788" y="354634"/>
                  </a:lnTo>
                  <a:lnTo>
                    <a:pt x="2672842" y="319747"/>
                  </a:lnTo>
                  <a:lnTo>
                    <a:pt x="2742730" y="287096"/>
                  </a:lnTo>
                  <a:lnTo>
                    <a:pt x="2812478" y="256667"/>
                  </a:lnTo>
                  <a:lnTo>
                    <a:pt x="2882074" y="228473"/>
                  </a:lnTo>
                  <a:lnTo>
                    <a:pt x="2951530" y="202514"/>
                  </a:lnTo>
                  <a:lnTo>
                    <a:pt x="3020847" y="178777"/>
                  </a:lnTo>
                  <a:lnTo>
                    <a:pt x="3090011" y="157276"/>
                  </a:lnTo>
                  <a:lnTo>
                    <a:pt x="3159048" y="137985"/>
                  </a:lnTo>
                  <a:lnTo>
                    <a:pt x="3227933" y="120916"/>
                  </a:lnTo>
                  <a:lnTo>
                    <a:pt x="3296691" y="106070"/>
                  </a:lnTo>
                  <a:lnTo>
                    <a:pt x="3365309" y="93446"/>
                  </a:lnTo>
                  <a:lnTo>
                    <a:pt x="3365703" y="93370"/>
                  </a:lnTo>
                  <a:lnTo>
                    <a:pt x="3366300" y="93281"/>
                  </a:lnTo>
                  <a:lnTo>
                    <a:pt x="3433800" y="83032"/>
                  </a:lnTo>
                  <a:lnTo>
                    <a:pt x="3434194" y="82969"/>
                  </a:lnTo>
                  <a:lnTo>
                    <a:pt x="3502164" y="74828"/>
                  </a:lnTo>
                  <a:lnTo>
                    <a:pt x="3570414" y="68846"/>
                  </a:lnTo>
                  <a:lnTo>
                    <a:pt x="3638639" y="65062"/>
                  </a:lnTo>
                  <a:lnTo>
                    <a:pt x="3638854" y="65049"/>
                  </a:lnTo>
                  <a:lnTo>
                    <a:pt x="3640048" y="65024"/>
                  </a:lnTo>
                  <a:lnTo>
                    <a:pt x="3706774" y="63500"/>
                  </a:lnTo>
                  <a:lnTo>
                    <a:pt x="3774630" y="64173"/>
                  </a:lnTo>
                  <a:lnTo>
                    <a:pt x="3774757" y="64173"/>
                  </a:lnTo>
                  <a:lnTo>
                    <a:pt x="3842372" y="67043"/>
                  </a:lnTo>
                  <a:lnTo>
                    <a:pt x="3909961" y="72123"/>
                  </a:lnTo>
                  <a:lnTo>
                    <a:pt x="3977449" y="79413"/>
                  </a:lnTo>
                  <a:lnTo>
                    <a:pt x="3977856" y="79476"/>
                  </a:lnTo>
                  <a:lnTo>
                    <a:pt x="4044861" y="88925"/>
                  </a:lnTo>
                  <a:lnTo>
                    <a:pt x="4112133" y="100634"/>
                  </a:lnTo>
                  <a:lnTo>
                    <a:pt x="4179341" y="114579"/>
                  </a:lnTo>
                  <a:lnTo>
                    <a:pt x="4179747" y="114681"/>
                  </a:lnTo>
                  <a:lnTo>
                    <a:pt x="4246410" y="130721"/>
                  </a:lnTo>
                  <a:lnTo>
                    <a:pt x="4313390" y="149085"/>
                  </a:lnTo>
                  <a:lnTo>
                    <a:pt x="4380281" y="169672"/>
                  </a:lnTo>
                  <a:lnTo>
                    <a:pt x="4380687" y="169811"/>
                  </a:lnTo>
                  <a:lnTo>
                    <a:pt x="4447044" y="192468"/>
                  </a:lnTo>
                  <a:lnTo>
                    <a:pt x="4447476" y="192620"/>
                  </a:lnTo>
                  <a:lnTo>
                    <a:pt x="4513808" y="217512"/>
                  </a:lnTo>
                  <a:lnTo>
                    <a:pt x="4514177" y="217665"/>
                  </a:lnTo>
                  <a:lnTo>
                    <a:pt x="4580140" y="244652"/>
                  </a:lnTo>
                  <a:lnTo>
                    <a:pt x="4580737" y="244932"/>
                  </a:lnTo>
                  <a:lnTo>
                    <a:pt x="4608969" y="257987"/>
                  </a:lnTo>
                  <a:lnTo>
                    <a:pt x="4581563" y="314680"/>
                  </a:lnTo>
                  <a:lnTo>
                    <a:pt x="4794529" y="311823"/>
                  </a:lnTo>
                  <a:close/>
                </a:path>
                <a:path extrusionOk="0" h="2988945" w="7246620">
                  <a:moveTo>
                    <a:pt x="6750583" y="1141539"/>
                  </a:moveTo>
                  <a:lnTo>
                    <a:pt x="6687667" y="1132954"/>
                  </a:lnTo>
                  <a:lnTo>
                    <a:pt x="6677965" y="1204074"/>
                  </a:lnTo>
                  <a:lnTo>
                    <a:pt x="6666789" y="1273949"/>
                  </a:lnTo>
                  <a:lnTo>
                    <a:pt x="6654076" y="1342974"/>
                  </a:lnTo>
                  <a:lnTo>
                    <a:pt x="6639839" y="1411084"/>
                  </a:lnTo>
                  <a:lnTo>
                    <a:pt x="6624079" y="1478330"/>
                  </a:lnTo>
                  <a:lnTo>
                    <a:pt x="6606794" y="1544624"/>
                  </a:lnTo>
                  <a:lnTo>
                    <a:pt x="6588099" y="1609725"/>
                  </a:lnTo>
                  <a:lnTo>
                    <a:pt x="6567678" y="1674571"/>
                  </a:lnTo>
                  <a:lnTo>
                    <a:pt x="6567640" y="1674710"/>
                  </a:lnTo>
                  <a:lnTo>
                    <a:pt x="6545872" y="1738147"/>
                  </a:lnTo>
                  <a:lnTo>
                    <a:pt x="6522402" y="1801190"/>
                  </a:lnTo>
                  <a:lnTo>
                    <a:pt x="6497536" y="1863013"/>
                  </a:lnTo>
                  <a:lnTo>
                    <a:pt x="6471069" y="1924177"/>
                  </a:lnTo>
                  <a:lnTo>
                    <a:pt x="6443192" y="1984184"/>
                  </a:lnTo>
                  <a:lnTo>
                    <a:pt x="6443129" y="1984336"/>
                  </a:lnTo>
                  <a:lnTo>
                    <a:pt x="6413728" y="2043468"/>
                  </a:lnTo>
                  <a:lnTo>
                    <a:pt x="6413665" y="2043607"/>
                  </a:lnTo>
                  <a:lnTo>
                    <a:pt x="6382664" y="2102027"/>
                  </a:lnTo>
                  <a:lnTo>
                    <a:pt x="6350127" y="2159622"/>
                  </a:lnTo>
                  <a:lnTo>
                    <a:pt x="6316078" y="2216277"/>
                  </a:lnTo>
                  <a:lnTo>
                    <a:pt x="6280493" y="2272106"/>
                  </a:lnTo>
                  <a:lnTo>
                    <a:pt x="6243383" y="2327059"/>
                  </a:lnTo>
                  <a:lnTo>
                    <a:pt x="6204737" y="2381148"/>
                  </a:lnTo>
                  <a:lnTo>
                    <a:pt x="6205004" y="2380818"/>
                  </a:lnTo>
                  <a:lnTo>
                    <a:pt x="6164834" y="2434044"/>
                  </a:lnTo>
                  <a:lnTo>
                    <a:pt x="6164681" y="2434234"/>
                  </a:lnTo>
                  <a:lnTo>
                    <a:pt x="6164567" y="2434386"/>
                  </a:lnTo>
                  <a:lnTo>
                    <a:pt x="6122898" y="2486698"/>
                  </a:lnTo>
                  <a:lnTo>
                    <a:pt x="6079629" y="2538234"/>
                  </a:lnTo>
                  <a:lnTo>
                    <a:pt x="6034875" y="2588857"/>
                  </a:lnTo>
                  <a:lnTo>
                    <a:pt x="5988558" y="2638641"/>
                  </a:lnTo>
                  <a:lnTo>
                    <a:pt x="5940717" y="2687561"/>
                  </a:lnTo>
                  <a:lnTo>
                    <a:pt x="5891327" y="2735618"/>
                  </a:lnTo>
                  <a:lnTo>
                    <a:pt x="5840374" y="2782836"/>
                  </a:lnTo>
                  <a:lnTo>
                    <a:pt x="5788088" y="2829014"/>
                  </a:lnTo>
                  <a:lnTo>
                    <a:pt x="5788571" y="2828620"/>
                  </a:lnTo>
                  <a:lnTo>
                    <a:pt x="5787644" y="2829407"/>
                  </a:lnTo>
                  <a:lnTo>
                    <a:pt x="5788088" y="2829014"/>
                  </a:lnTo>
                  <a:lnTo>
                    <a:pt x="5787606" y="2829407"/>
                  </a:lnTo>
                  <a:lnTo>
                    <a:pt x="5769140" y="2844508"/>
                  </a:lnTo>
                  <a:lnTo>
                    <a:pt x="5729757" y="2795168"/>
                  </a:lnTo>
                  <a:lnTo>
                    <a:pt x="5640273" y="2988437"/>
                  </a:lnTo>
                  <a:lnTo>
                    <a:pt x="5848591" y="2944063"/>
                  </a:lnTo>
                  <a:lnTo>
                    <a:pt x="5824588" y="2914002"/>
                  </a:lnTo>
                  <a:lnTo>
                    <a:pt x="5808751" y="2894139"/>
                  </a:lnTo>
                  <a:lnTo>
                    <a:pt x="5829224" y="2877401"/>
                  </a:lnTo>
                  <a:lnTo>
                    <a:pt x="5882995" y="2829915"/>
                  </a:lnTo>
                  <a:lnTo>
                    <a:pt x="5884392" y="2828620"/>
                  </a:lnTo>
                  <a:lnTo>
                    <a:pt x="5934087" y="2782570"/>
                  </a:lnTo>
                  <a:lnTo>
                    <a:pt x="5982640" y="2735364"/>
                  </a:lnTo>
                  <a:lnTo>
                    <a:pt x="6029807" y="2687294"/>
                  </a:lnTo>
                  <a:lnTo>
                    <a:pt x="6075553" y="2638361"/>
                  </a:lnTo>
                  <a:lnTo>
                    <a:pt x="6119888" y="2588577"/>
                  </a:lnTo>
                  <a:lnTo>
                    <a:pt x="6162802" y="2537930"/>
                  </a:lnTo>
                  <a:lnTo>
                    <a:pt x="6172035" y="2526931"/>
                  </a:lnTo>
                  <a:lnTo>
                    <a:pt x="6204305" y="2486418"/>
                  </a:lnTo>
                  <a:lnTo>
                    <a:pt x="6214770" y="2473287"/>
                  </a:lnTo>
                  <a:lnTo>
                    <a:pt x="6244374" y="2434044"/>
                  </a:lnTo>
                  <a:lnTo>
                    <a:pt x="6255931" y="2418740"/>
                  </a:lnTo>
                  <a:lnTo>
                    <a:pt x="6283020" y="2380818"/>
                  </a:lnTo>
                  <a:lnTo>
                    <a:pt x="6295542" y="2363292"/>
                  </a:lnTo>
                  <a:lnTo>
                    <a:pt x="6320244" y="2326716"/>
                  </a:lnTo>
                  <a:lnTo>
                    <a:pt x="6333591" y="2306942"/>
                  </a:lnTo>
                  <a:lnTo>
                    <a:pt x="6356020" y="2271750"/>
                  </a:lnTo>
                  <a:lnTo>
                    <a:pt x="6370079" y="2249703"/>
                  </a:lnTo>
                  <a:lnTo>
                    <a:pt x="6390373" y="2215934"/>
                  </a:lnTo>
                  <a:lnTo>
                    <a:pt x="6423279" y="2159241"/>
                  </a:lnTo>
                  <a:lnTo>
                    <a:pt x="6454737" y="2101672"/>
                  </a:lnTo>
                  <a:lnTo>
                    <a:pt x="6484760" y="2043239"/>
                  </a:lnTo>
                  <a:lnTo>
                    <a:pt x="6513322" y="1983943"/>
                  </a:lnTo>
                  <a:lnTo>
                    <a:pt x="6529032" y="1950135"/>
                  </a:lnTo>
                  <a:lnTo>
                    <a:pt x="6540436" y="1923770"/>
                  </a:lnTo>
                  <a:lnTo>
                    <a:pt x="6556121" y="1887562"/>
                  </a:lnTo>
                  <a:lnTo>
                    <a:pt x="6566103" y="1862709"/>
                  </a:lnTo>
                  <a:lnTo>
                    <a:pt x="6581635" y="1824101"/>
                  </a:lnTo>
                  <a:lnTo>
                    <a:pt x="6590309" y="1800783"/>
                  </a:lnTo>
                  <a:lnTo>
                    <a:pt x="6605587" y="1759750"/>
                  </a:lnTo>
                  <a:lnTo>
                    <a:pt x="6613055" y="1737982"/>
                  </a:lnTo>
                  <a:lnTo>
                    <a:pt x="6627977" y="1694522"/>
                  </a:lnTo>
                  <a:lnTo>
                    <a:pt x="6634340" y="1674291"/>
                  </a:lnTo>
                  <a:lnTo>
                    <a:pt x="6648793" y="1628419"/>
                  </a:lnTo>
                  <a:lnTo>
                    <a:pt x="6654165" y="1609725"/>
                  </a:lnTo>
                  <a:lnTo>
                    <a:pt x="6668046" y="1561439"/>
                  </a:lnTo>
                  <a:lnTo>
                    <a:pt x="6672516" y="1544281"/>
                  </a:lnTo>
                  <a:lnTo>
                    <a:pt x="6685724" y="1493583"/>
                  </a:lnTo>
                  <a:lnTo>
                    <a:pt x="6689382" y="1477949"/>
                  </a:lnTo>
                  <a:lnTo>
                    <a:pt x="6701841" y="1424838"/>
                  </a:lnTo>
                  <a:lnTo>
                    <a:pt x="6704787" y="1410728"/>
                  </a:lnTo>
                  <a:lnTo>
                    <a:pt x="6716382" y="1355242"/>
                  </a:lnTo>
                  <a:lnTo>
                    <a:pt x="6718706" y="1342618"/>
                  </a:lnTo>
                  <a:lnTo>
                    <a:pt x="6729362" y="1284757"/>
                  </a:lnTo>
                  <a:lnTo>
                    <a:pt x="6731152" y="1273619"/>
                  </a:lnTo>
                  <a:lnTo>
                    <a:pt x="6740779" y="1213408"/>
                  </a:lnTo>
                  <a:lnTo>
                    <a:pt x="6742100" y="1203731"/>
                  </a:lnTo>
                  <a:lnTo>
                    <a:pt x="6750583" y="1141539"/>
                  </a:lnTo>
                  <a:close/>
                </a:path>
                <a:path extrusionOk="0" h="2988945" w="7246620">
                  <a:moveTo>
                    <a:pt x="7246353" y="1920455"/>
                  </a:moveTo>
                  <a:lnTo>
                    <a:pt x="7245731" y="1872297"/>
                  </a:lnTo>
                  <a:lnTo>
                    <a:pt x="7245718" y="1871078"/>
                  </a:lnTo>
                  <a:lnTo>
                    <a:pt x="7243902" y="1824139"/>
                  </a:lnTo>
                  <a:lnTo>
                    <a:pt x="7243788" y="1821281"/>
                  </a:lnTo>
                  <a:lnTo>
                    <a:pt x="7240879" y="1775980"/>
                  </a:lnTo>
                  <a:lnTo>
                    <a:pt x="7240587" y="1771497"/>
                  </a:lnTo>
                  <a:lnTo>
                    <a:pt x="7236650" y="1727809"/>
                  </a:lnTo>
                  <a:lnTo>
                    <a:pt x="7236104" y="1721713"/>
                  </a:lnTo>
                  <a:lnTo>
                    <a:pt x="7231227" y="1679638"/>
                  </a:lnTo>
                  <a:lnTo>
                    <a:pt x="7224598" y="1631467"/>
                  </a:lnTo>
                  <a:lnTo>
                    <a:pt x="7216775" y="1583270"/>
                  </a:lnTo>
                  <a:lnTo>
                    <a:pt x="7214959" y="1572399"/>
                  </a:lnTo>
                  <a:lnTo>
                    <a:pt x="7207745" y="1535074"/>
                  </a:lnTo>
                  <a:lnTo>
                    <a:pt x="7205345" y="1522653"/>
                  </a:lnTo>
                  <a:lnTo>
                    <a:pt x="7197509" y="1486865"/>
                  </a:lnTo>
                  <a:lnTo>
                    <a:pt x="7186079" y="1438656"/>
                  </a:lnTo>
                  <a:lnTo>
                    <a:pt x="7173442" y="1390421"/>
                  </a:lnTo>
                  <a:lnTo>
                    <a:pt x="7159587" y="1342161"/>
                  </a:lnTo>
                  <a:lnTo>
                    <a:pt x="7144525" y="1293901"/>
                  </a:lnTo>
                  <a:lnTo>
                    <a:pt x="7128256" y="1245628"/>
                  </a:lnTo>
                  <a:lnTo>
                    <a:pt x="7110768" y="1197330"/>
                  </a:lnTo>
                  <a:lnTo>
                    <a:pt x="7102361" y="1174788"/>
                  </a:lnTo>
                  <a:lnTo>
                    <a:pt x="7082676" y="1125474"/>
                  </a:lnTo>
                  <a:lnTo>
                    <a:pt x="7023697" y="1149019"/>
                  </a:lnTo>
                  <a:lnTo>
                    <a:pt x="7043039" y="1197495"/>
                  </a:lnTo>
                  <a:lnTo>
                    <a:pt x="7043242" y="1197991"/>
                  </a:lnTo>
                  <a:lnTo>
                    <a:pt x="7061149" y="1245971"/>
                  </a:lnTo>
                  <a:lnTo>
                    <a:pt x="7061263" y="1246301"/>
                  </a:lnTo>
                  <a:lnTo>
                    <a:pt x="7077926" y="1294244"/>
                  </a:lnTo>
                  <a:lnTo>
                    <a:pt x="7078040" y="1294599"/>
                  </a:lnTo>
                  <a:lnTo>
                    <a:pt x="7093483" y="1342555"/>
                  </a:lnTo>
                  <a:lnTo>
                    <a:pt x="7093572" y="1342885"/>
                  </a:lnTo>
                  <a:lnTo>
                    <a:pt x="7107758" y="1390789"/>
                  </a:lnTo>
                  <a:lnTo>
                    <a:pt x="7120801" y="1439037"/>
                  </a:lnTo>
                  <a:lnTo>
                    <a:pt x="7132599" y="1487258"/>
                  </a:lnTo>
                  <a:lnTo>
                    <a:pt x="7132675" y="1487627"/>
                  </a:lnTo>
                  <a:lnTo>
                    <a:pt x="7143140" y="1535430"/>
                  </a:lnTo>
                  <a:lnTo>
                    <a:pt x="7143216" y="1535849"/>
                  </a:lnTo>
                  <a:lnTo>
                    <a:pt x="7152462" y="1583702"/>
                  </a:lnTo>
                  <a:lnTo>
                    <a:pt x="7152526" y="1584058"/>
                  </a:lnTo>
                  <a:lnTo>
                    <a:pt x="7160463" y="1631518"/>
                  </a:lnTo>
                  <a:lnTo>
                    <a:pt x="7160527" y="1631911"/>
                  </a:lnTo>
                  <a:lnTo>
                    <a:pt x="7160577" y="1632254"/>
                  </a:lnTo>
                  <a:lnTo>
                    <a:pt x="7167334" y="1679981"/>
                  </a:lnTo>
                  <a:lnTo>
                    <a:pt x="7167385" y="1680438"/>
                  </a:lnTo>
                  <a:lnTo>
                    <a:pt x="7172922" y="1728177"/>
                  </a:lnTo>
                  <a:lnTo>
                    <a:pt x="7172960" y="1728622"/>
                  </a:lnTo>
                  <a:lnTo>
                    <a:pt x="7177265" y="1776399"/>
                  </a:lnTo>
                  <a:lnTo>
                    <a:pt x="7177291" y="1776793"/>
                  </a:lnTo>
                  <a:lnTo>
                    <a:pt x="7180364" y="1824558"/>
                  </a:lnTo>
                  <a:lnTo>
                    <a:pt x="7180389" y="1824951"/>
                  </a:lnTo>
                  <a:lnTo>
                    <a:pt x="7182218" y="1872627"/>
                  </a:lnTo>
                  <a:lnTo>
                    <a:pt x="7182231" y="1873123"/>
                  </a:lnTo>
                  <a:lnTo>
                    <a:pt x="7182840" y="1920671"/>
                  </a:lnTo>
                  <a:lnTo>
                    <a:pt x="7182231" y="1968919"/>
                  </a:lnTo>
                  <a:lnTo>
                    <a:pt x="7180364" y="2017191"/>
                  </a:lnTo>
                  <a:lnTo>
                    <a:pt x="7177265" y="2065337"/>
                  </a:lnTo>
                  <a:lnTo>
                    <a:pt x="7172960" y="2113229"/>
                  </a:lnTo>
                  <a:lnTo>
                    <a:pt x="7167346" y="2161705"/>
                  </a:lnTo>
                  <a:lnTo>
                    <a:pt x="7160539" y="2209723"/>
                  </a:lnTo>
                  <a:lnTo>
                    <a:pt x="7152449" y="2258098"/>
                  </a:lnTo>
                  <a:lnTo>
                    <a:pt x="7143153" y="2306294"/>
                  </a:lnTo>
                  <a:lnTo>
                    <a:pt x="7132625" y="2354326"/>
                  </a:lnTo>
                  <a:lnTo>
                    <a:pt x="7120839" y="2402548"/>
                  </a:lnTo>
                  <a:lnTo>
                    <a:pt x="7107809" y="2450808"/>
                  </a:lnTo>
                  <a:lnTo>
                    <a:pt x="7093585" y="2498839"/>
                  </a:lnTo>
                  <a:lnTo>
                    <a:pt x="7088137" y="2514473"/>
                  </a:lnTo>
                  <a:lnTo>
                    <a:pt x="7028866" y="2492895"/>
                  </a:lnTo>
                  <a:lnTo>
                    <a:pt x="7053199" y="2704490"/>
                  </a:lnTo>
                  <a:lnTo>
                    <a:pt x="7199731" y="2565781"/>
                  </a:lnTo>
                  <a:lnTo>
                    <a:pt x="7207872" y="2558072"/>
                  </a:lnTo>
                  <a:lnTo>
                    <a:pt x="7147801" y="2536202"/>
                  </a:lnTo>
                  <a:lnTo>
                    <a:pt x="7154037" y="2518321"/>
                  </a:lnTo>
                  <a:lnTo>
                    <a:pt x="7160019" y="2498128"/>
                  </a:lnTo>
                  <a:lnTo>
                    <a:pt x="7168870" y="2468257"/>
                  </a:lnTo>
                  <a:lnTo>
                    <a:pt x="7173646" y="2450592"/>
                  </a:lnTo>
                  <a:lnTo>
                    <a:pt x="7186269" y="2402344"/>
                  </a:lnTo>
                  <a:lnTo>
                    <a:pt x="7197687" y="2354110"/>
                  </a:lnTo>
                  <a:lnTo>
                    <a:pt x="7207898" y="2305888"/>
                  </a:lnTo>
                  <a:lnTo>
                    <a:pt x="7214959" y="2269337"/>
                  </a:lnTo>
                  <a:lnTo>
                    <a:pt x="7216902" y="2257679"/>
                  </a:lnTo>
                  <a:lnTo>
                    <a:pt x="7223290" y="2219579"/>
                  </a:lnTo>
                  <a:lnTo>
                    <a:pt x="7224712" y="2209482"/>
                  </a:lnTo>
                  <a:lnTo>
                    <a:pt x="7230338" y="2169807"/>
                  </a:lnTo>
                  <a:lnTo>
                    <a:pt x="7231316" y="2161298"/>
                  </a:lnTo>
                  <a:lnTo>
                    <a:pt x="7236104" y="2120023"/>
                  </a:lnTo>
                  <a:lnTo>
                    <a:pt x="7240587" y="2070239"/>
                  </a:lnTo>
                  <a:lnTo>
                    <a:pt x="7243788" y="2020455"/>
                  </a:lnTo>
                  <a:lnTo>
                    <a:pt x="7243927" y="2016785"/>
                  </a:lnTo>
                  <a:lnTo>
                    <a:pt x="7245718" y="1970659"/>
                  </a:lnTo>
                  <a:lnTo>
                    <a:pt x="7245744" y="1968614"/>
                  </a:lnTo>
                  <a:lnTo>
                    <a:pt x="7246353" y="1920455"/>
                  </a:lnTo>
                  <a:close/>
                </a:path>
              </a:pathLst>
            </a:cu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73" name="Google Shape;873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11214" y="7235695"/>
              <a:ext cx="845883" cy="111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4" name="Google Shape;874;p56"/>
            <p:cNvSpPr/>
            <p:nvPr/>
          </p:nvSpPr>
          <p:spPr>
            <a:xfrm>
              <a:off x="4281703" y="7641674"/>
              <a:ext cx="705485" cy="705484"/>
            </a:xfrm>
            <a:custGeom>
              <a:rect b="b" l="l" r="r" t="t"/>
              <a:pathLst>
                <a:path extrusionOk="0" h="705484" w="705485">
                  <a:moveTo>
                    <a:pt x="704904" y="0"/>
                  </a:moveTo>
                  <a:lnTo>
                    <a:pt x="0" y="0"/>
                  </a:lnTo>
                  <a:lnTo>
                    <a:pt x="0" y="704902"/>
                  </a:lnTo>
                  <a:lnTo>
                    <a:pt x="704904" y="704902"/>
                  </a:lnTo>
                  <a:lnTo>
                    <a:pt x="704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6"/>
            <p:cNvSpPr/>
            <p:nvPr/>
          </p:nvSpPr>
          <p:spPr>
            <a:xfrm>
              <a:off x="4422673" y="7654022"/>
              <a:ext cx="601979" cy="641350"/>
            </a:xfrm>
            <a:custGeom>
              <a:rect b="b" l="l" r="r" t="t"/>
              <a:pathLst>
                <a:path extrusionOk="0" h="641350" w="601979">
                  <a:moveTo>
                    <a:pt x="211480" y="605878"/>
                  </a:moveTo>
                  <a:lnTo>
                    <a:pt x="0" y="605878"/>
                  </a:lnTo>
                  <a:lnTo>
                    <a:pt x="0" y="641121"/>
                  </a:lnTo>
                  <a:lnTo>
                    <a:pt x="211480" y="641121"/>
                  </a:lnTo>
                  <a:lnTo>
                    <a:pt x="211480" y="605878"/>
                  </a:lnTo>
                  <a:close/>
                </a:path>
                <a:path extrusionOk="0" h="641350" w="601979">
                  <a:moveTo>
                    <a:pt x="601878" y="28194"/>
                  </a:moveTo>
                  <a:lnTo>
                    <a:pt x="599668" y="17221"/>
                  </a:lnTo>
                  <a:lnTo>
                    <a:pt x="593623" y="8255"/>
                  </a:lnTo>
                  <a:lnTo>
                    <a:pt x="584657" y="2222"/>
                  </a:lnTo>
                  <a:lnTo>
                    <a:pt x="573684" y="0"/>
                  </a:lnTo>
                  <a:lnTo>
                    <a:pt x="562711" y="2222"/>
                  </a:lnTo>
                  <a:lnTo>
                    <a:pt x="553745" y="8255"/>
                  </a:lnTo>
                  <a:lnTo>
                    <a:pt x="547700" y="17221"/>
                  </a:lnTo>
                  <a:lnTo>
                    <a:pt x="545490" y="28194"/>
                  </a:lnTo>
                  <a:lnTo>
                    <a:pt x="547700" y="39179"/>
                  </a:lnTo>
                  <a:lnTo>
                    <a:pt x="553745" y="48133"/>
                  </a:lnTo>
                  <a:lnTo>
                    <a:pt x="562711" y="54178"/>
                  </a:lnTo>
                  <a:lnTo>
                    <a:pt x="573684" y="56400"/>
                  </a:lnTo>
                  <a:lnTo>
                    <a:pt x="584657" y="54178"/>
                  </a:lnTo>
                  <a:lnTo>
                    <a:pt x="593623" y="48133"/>
                  </a:lnTo>
                  <a:lnTo>
                    <a:pt x="599668" y="39179"/>
                  </a:lnTo>
                  <a:lnTo>
                    <a:pt x="601878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6"/>
            <p:cNvSpPr/>
            <p:nvPr/>
          </p:nvSpPr>
          <p:spPr>
            <a:xfrm>
              <a:off x="3103054" y="5405869"/>
              <a:ext cx="5086350" cy="2164079"/>
            </a:xfrm>
            <a:custGeom>
              <a:rect b="b" l="l" r="r" t="t"/>
              <a:pathLst>
                <a:path extrusionOk="0" h="2164079" w="5086350">
                  <a:moveTo>
                    <a:pt x="1108151" y="0"/>
                  </a:moveTo>
                  <a:lnTo>
                    <a:pt x="899591" y="43192"/>
                  </a:lnTo>
                  <a:lnTo>
                    <a:pt x="939139" y="93319"/>
                  </a:lnTo>
                  <a:lnTo>
                    <a:pt x="919937" y="108813"/>
                  </a:lnTo>
                  <a:lnTo>
                    <a:pt x="866330" y="155613"/>
                  </a:lnTo>
                  <a:lnTo>
                    <a:pt x="814400" y="203200"/>
                  </a:lnTo>
                  <a:lnTo>
                    <a:pt x="764095" y="251612"/>
                  </a:lnTo>
                  <a:lnTo>
                    <a:pt x="715289" y="300977"/>
                  </a:lnTo>
                  <a:lnTo>
                    <a:pt x="668032" y="351231"/>
                  </a:lnTo>
                  <a:lnTo>
                    <a:pt x="622312" y="402399"/>
                  </a:lnTo>
                  <a:lnTo>
                    <a:pt x="578142" y="454469"/>
                  </a:lnTo>
                  <a:lnTo>
                    <a:pt x="535533" y="507441"/>
                  </a:lnTo>
                  <a:lnTo>
                    <a:pt x="494461" y="561301"/>
                  </a:lnTo>
                  <a:lnTo>
                    <a:pt x="454939" y="616077"/>
                  </a:lnTo>
                  <a:lnTo>
                    <a:pt x="416979" y="671753"/>
                  </a:lnTo>
                  <a:lnTo>
                    <a:pt x="380568" y="728319"/>
                  </a:lnTo>
                  <a:lnTo>
                    <a:pt x="345719" y="785787"/>
                  </a:lnTo>
                  <a:lnTo>
                    <a:pt x="312420" y="844143"/>
                  </a:lnTo>
                  <a:lnTo>
                    <a:pt x="280670" y="903401"/>
                  </a:lnTo>
                  <a:lnTo>
                    <a:pt x="250494" y="963549"/>
                  </a:lnTo>
                  <a:lnTo>
                    <a:pt x="221869" y="1024585"/>
                  </a:lnTo>
                  <a:lnTo>
                    <a:pt x="194792" y="1086510"/>
                  </a:lnTo>
                  <a:lnTo>
                    <a:pt x="169291" y="1149311"/>
                  </a:lnTo>
                  <a:lnTo>
                    <a:pt x="145338" y="1213015"/>
                  </a:lnTo>
                  <a:lnTo>
                    <a:pt x="122948" y="1277594"/>
                  </a:lnTo>
                  <a:lnTo>
                    <a:pt x="102120" y="1343050"/>
                  </a:lnTo>
                  <a:lnTo>
                    <a:pt x="82854" y="1409382"/>
                  </a:lnTo>
                  <a:lnTo>
                    <a:pt x="65138" y="1476603"/>
                  </a:lnTo>
                  <a:lnTo>
                    <a:pt x="48996" y="1544701"/>
                  </a:lnTo>
                  <a:lnTo>
                    <a:pt x="34391" y="1613674"/>
                  </a:lnTo>
                  <a:lnTo>
                    <a:pt x="21361" y="1683524"/>
                  </a:lnTo>
                  <a:lnTo>
                    <a:pt x="9880" y="1754238"/>
                  </a:lnTo>
                  <a:lnTo>
                    <a:pt x="0" y="1825472"/>
                  </a:lnTo>
                  <a:lnTo>
                    <a:pt x="62903" y="1834197"/>
                  </a:lnTo>
                  <a:lnTo>
                    <a:pt x="72618" y="1764055"/>
                  </a:lnTo>
                  <a:lnTo>
                    <a:pt x="83858" y="1694802"/>
                  </a:lnTo>
                  <a:lnTo>
                    <a:pt x="96608" y="1626450"/>
                  </a:lnTo>
                  <a:lnTo>
                    <a:pt x="110871" y="1558988"/>
                  </a:lnTo>
                  <a:lnTo>
                    <a:pt x="126657" y="1492402"/>
                  </a:lnTo>
                  <a:lnTo>
                    <a:pt x="143954" y="1426718"/>
                  </a:lnTo>
                  <a:lnTo>
                    <a:pt x="162763" y="1361922"/>
                  </a:lnTo>
                  <a:lnTo>
                    <a:pt x="183095" y="1298003"/>
                  </a:lnTo>
                  <a:lnTo>
                    <a:pt x="204939" y="1234973"/>
                  </a:lnTo>
                  <a:lnTo>
                    <a:pt x="228295" y="1172819"/>
                  </a:lnTo>
                  <a:lnTo>
                    <a:pt x="253161" y="1111554"/>
                  </a:lnTo>
                  <a:lnTo>
                    <a:pt x="279539" y="1051166"/>
                  </a:lnTo>
                  <a:lnTo>
                    <a:pt x="307441" y="991654"/>
                  </a:lnTo>
                  <a:lnTo>
                    <a:pt x="336854" y="933005"/>
                  </a:lnTo>
                  <a:lnTo>
                    <a:pt x="367792" y="875245"/>
                  </a:lnTo>
                  <a:lnTo>
                    <a:pt x="400240" y="818349"/>
                  </a:lnTo>
                  <a:lnTo>
                    <a:pt x="434200" y="762330"/>
                  </a:lnTo>
                  <a:lnTo>
                    <a:pt x="469696" y="707174"/>
                  </a:lnTo>
                  <a:lnTo>
                    <a:pt x="506704" y="652894"/>
                  </a:lnTo>
                  <a:lnTo>
                    <a:pt x="545223" y="599478"/>
                  </a:lnTo>
                  <a:lnTo>
                    <a:pt x="585279" y="546912"/>
                  </a:lnTo>
                  <a:lnTo>
                    <a:pt x="626846" y="495223"/>
                  </a:lnTo>
                  <a:lnTo>
                    <a:pt x="669950" y="444398"/>
                  </a:lnTo>
                  <a:lnTo>
                    <a:pt x="714578" y="394436"/>
                  </a:lnTo>
                  <a:lnTo>
                    <a:pt x="760742" y="345338"/>
                  </a:lnTo>
                  <a:lnTo>
                    <a:pt x="808418" y="297091"/>
                  </a:lnTo>
                  <a:lnTo>
                    <a:pt x="857643" y="249720"/>
                  </a:lnTo>
                  <a:lnTo>
                    <a:pt x="908392" y="203200"/>
                  </a:lnTo>
                  <a:lnTo>
                    <a:pt x="960335" y="157848"/>
                  </a:lnTo>
                  <a:lnTo>
                    <a:pt x="960767" y="157467"/>
                  </a:lnTo>
                  <a:lnTo>
                    <a:pt x="960297" y="157848"/>
                  </a:lnTo>
                  <a:lnTo>
                    <a:pt x="961237" y="157060"/>
                  </a:lnTo>
                  <a:lnTo>
                    <a:pt x="960767" y="157467"/>
                  </a:lnTo>
                  <a:lnTo>
                    <a:pt x="961275" y="157060"/>
                  </a:lnTo>
                  <a:lnTo>
                    <a:pt x="978458" y="143192"/>
                  </a:lnTo>
                  <a:lnTo>
                    <a:pt x="1017562" y="192760"/>
                  </a:lnTo>
                  <a:lnTo>
                    <a:pt x="1073569" y="73609"/>
                  </a:lnTo>
                  <a:lnTo>
                    <a:pt x="1108151" y="0"/>
                  </a:lnTo>
                  <a:close/>
                </a:path>
                <a:path extrusionOk="0" h="2164079" w="5086350">
                  <a:moveTo>
                    <a:pt x="1248511" y="1818043"/>
                  </a:moveTo>
                  <a:lnTo>
                    <a:pt x="1229487" y="1770507"/>
                  </a:lnTo>
                  <a:lnTo>
                    <a:pt x="1229347" y="1770151"/>
                  </a:lnTo>
                  <a:lnTo>
                    <a:pt x="1229233" y="1769846"/>
                  </a:lnTo>
                  <a:lnTo>
                    <a:pt x="1211694" y="1723009"/>
                  </a:lnTo>
                  <a:lnTo>
                    <a:pt x="1211567" y="1722666"/>
                  </a:lnTo>
                  <a:lnTo>
                    <a:pt x="1211453" y="1722323"/>
                  </a:lnTo>
                  <a:lnTo>
                    <a:pt x="1195133" y="1675511"/>
                  </a:lnTo>
                  <a:lnTo>
                    <a:pt x="1195019" y="1675180"/>
                  </a:lnTo>
                  <a:lnTo>
                    <a:pt x="1194904" y="1674812"/>
                  </a:lnTo>
                  <a:lnTo>
                    <a:pt x="1179804" y="1628038"/>
                  </a:lnTo>
                  <a:lnTo>
                    <a:pt x="1179690" y="1627670"/>
                  </a:lnTo>
                  <a:lnTo>
                    <a:pt x="1179588" y="1627327"/>
                  </a:lnTo>
                  <a:lnTo>
                    <a:pt x="1165694" y="1580578"/>
                  </a:lnTo>
                  <a:lnTo>
                    <a:pt x="1165593" y="1580197"/>
                  </a:lnTo>
                  <a:lnTo>
                    <a:pt x="1165504" y="1579841"/>
                  </a:lnTo>
                  <a:lnTo>
                    <a:pt x="1152728" y="1532763"/>
                  </a:lnTo>
                  <a:lnTo>
                    <a:pt x="1141183" y="1485696"/>
                  </a:lnTo>
                  <a:lnTo>
                    <a:pt x="1141095" y="1485328"/>
                  </a:lnTo>
                  <a:lnTo>
                    <a:pt x="1141018" y="1484934"/>
                  </a:lnTo>
                  <a:lnTo>
                    <a:pt x="1130681" y="1437881"/>
                  </a:lnTo>
                  <a:lnTo>
                    <a:pt x="1130617" y="1437513"/>
                  </a:lnTo>
                  <a:lnTo>
                    <a:pt x="1121575" y="1390865"/>
                  </a:lnTo>
                  <a:lnTo>
                    <a:pt x="1121511" y="1390523"/>
                  </a:lnTo>
                  <a:lnTo>
                    <a:pt x="1121448" y="1390091"/>
                  </a:lnTo>
                  <a:lnTo>
                    <a:pt x="1113624" y="1343469"/>
                  </a:lnTo>
                  <a:lnTo>
                    <a:pt x="1113561" y="1343101"/>
                  </a:lnTo>
                  <a:lnTo>
                    <a:pt x="1113497" y="1342682"/>
                  </a:lnTo>
                  <a:lnTo>
                    <a:pt x="1106881" y="1296073"/>
                  </a:lnTo>
                  <a:lnTo>
                    <a:pt x="1106830" y="1295666"/>
                  </a:lnTo>
                  <a:lnTo>
                    <a:pt x="1106779" y="1295273"/>
                  </a:lnTo>
                  <a:lnTo>
                    <a:pt x="1101331" y="1248308"/>
                  </a:lnTo>
                  <a:lnTo>
                    <a:pt x="1101293" y="1247889"/>
                  </a:lnTo>
                  <a:lnTo>
                    <a:pt x="1097076" y="1201318"/>
                  </a:lnTo>
                  <a:lnTo>
                    <a:pt x="1097038" y="1200937"/>
                  </a:lnTo>
                  <a:lnTo>
                    <a:pt x="1097013" y="1200505"/>
                  </a:lnTo>
                  <a:lnTo>
                    <a:pt x="1094016" y="1153947"/>
                  </a:lnTo>
                  <a:lnTo>
                    <a:pt x="1093990" y="1153528"/>
                  </a:lnTo>
                  <a:lnTo>
                    <a:pt x="1093965" y="1153121"/>
                  </a:lnTo>
                  <a:lnTo>
                    <a:pt x="1092161" y="1106576"/>
                  </a:lnTo>
                  <a:lnTo>
                    <a:pt x="1092149" y="1106131"/>
                  </a:lnTo>
                  <a:lnTo>
                    <a:pt x="1092149" y="1105750"/>
                  </a:lnTo>
                  <a:lnTo>
                    <a:pt x="1091539" y="1059205"/>
                  </a:lnTo>
                  <a:lnTo>
                    <a:pt x="1092149" y="1011834"/>
                  </a:lnTo>
                  <a:lnTo>
                    <a:pt x="1093965" y="964450"/>
                  </a:lnTo>
                  <a:lnTo>
                    <a:pt x="1097013" y="917079"/>
                  </a:lnTo>
                  <a:lnTo>
                    <a:pt x="1101293" y="869696"/>
                  </a:lnTo>
                  <a:lnTo>
                    <a:pt x="1106779" y="822299"/>
                  </a:lnTo>
                  <a:lnTo>
                    <a:pt x="1113510" y="774903"/>
                  </a:lnTo>
                  <a:lnTo>
                    <a:pt x="1121448" y="727494"/>
                  </a:lnTo>
                  <a:lnTo>
                    <a:pt x="1130617" y="680072"/>
                  </a:lnTo>
                  <a:lnTo>
                    <a:pt x="1141018" y="632637"/>
                  </a:lnTo>
                  <a:lnTo>
                    <a:pt x="1152652" y="585190"/>
                  </a:lnTo>
                  <a:lnTo>
                    <a:pt x="1165504" y="537730"/>
                  </a:lnTo>
                  <a:lnTo>
                    <a:pt x="1179360" y="491032"/>
                  </a:lnTo>
                  <a:lnTo>
                    <a:pt x="1179576" y="490308"/>
                  </a:lnTo>
                  <a:lnTo>
                    <a:pt x="1179842" y="489546"/>
                  </a:lnTo>
                  <a:lnTo>
                    <a:pt x="1183995" y="477735"/>
                  </a:lnTo>
                  <a:lnTo>
                    <a:pt x="1243304" y="499338"/>
                  </a:lnTo>
                  <a:lnTo>
                    <a:pt x="1234935" y="426377"/>
                  </a:lnTo>
                  <a:lnTo>
                    <a:pt x="1219034" y="287743"/>
                  </a:lnTo>
                  <a:lnTo>
                    <a:pt x="1064323" y="434111"/>
                  </a:lnTo>
                  <a:lnTo>
                    <a:pt x="1124331" y="455980"/>
                  </a:lnTo>
                  <a:lnTo>
                    <a:pt x="1119149" y="470725"/>
                  </a:lnTo>
                  <a:lnTo>
                    <a:pt x="1104519" y="520026"/>
                  </a:lnTo>
                  <a:lnTo>
                    <a:pt x="1091247" y="568947"/>
                  </a:lnTo>
                  <a:lnTo>
                    <a:pt x="1079246" y="617893"/>
                  </a:lnTo>
                  <a:lnTo>
                    <a:pt x="1068501" y="666851"/>
                  </a:lnTo>
                  <a:lnTo>
                    <a:pt x="1059027" y="715810"/>
                  </a:lnTo>
                  <a:lnTo>
                    <a:pt x="1050810" y="764794"/>
                  </a:lnTo>
                  <a:lnTo>
                    <a:pt x="1043851" y="813777"/>
                  </a:lnTo>
                  <a:lnTo>
                    <a:pt x="1038161" y="862761"/>
                  </a:lnTo>
                  <a:lnTo>
                    <a:pt x="1033729" y="911771"/>
                  </a:lnTo>
                  <a:lnTo>
                    <a:pt x="1030566" y="960767"/>
                  </a:lnTo>
                  <a:lnTo>
                    <a:pt x="1028661" y="1009777"/>
                  </a:lnTo>
                  <a:lnTo>
                    <a:pt x="1028039" y="1059205"/>
                  </a:lnTo>
                  <a:lnTo>
                    <a:pt x="1028661" y="1107795"/>
                  </a:lnTo>
                  <a:lnTo>
                    <a:pt x="1030566" y="1156804"/>
                  </a:lnTo>
                  <a:lnTo>
                    <a:pt x="1033729" y="1205814"/>
                  </a:lnTo>
                  <a:lnTo>
                    <a:pt x="1038148" y="1254810"/>
                  </a:lnTo>
                  <a:lnTo>
                    <a:pt x="1043851" y="1303807"/>
                  </a:lnTo>
                  <a:lnTo>
                    <a:pt x="1050798" y="1352791"/>
                  </a:lnTo>
                  <a:lnTo>
                    <a:pt x="1059014" y="1401762"/>
                  </a:lnTo>
                  <a:lnTo>
                    <a:pt x="1068501" y="1450733"/>
                  </a:lnTo>
                  <a:lnTo>
                    <a:pt x="1079246" y="1499692"/>
                  </a:lnTo>
                  <a:lnTo>
                    <a:pt x="1091247" y="1548625"/>
                  </a:lnTo>
                  <a:lnTo>
                    <a:pt x="1104506" y="1597558"/>
                  </a:lnTo>
                  <a:lnTo>
                    <a:pt x="1119035" y="1646466"/>
                  </a:lnTo>
                  <a:lnTo>
                    <a:pt x="1134808" y="1695361"/>
                  </a:lnTo>
                  <a:lnTo>
                    <a:pt x="1151839" y="1744243"/>
                  </a:lnTo>
                  <a:lnTo>
                    <a:pt x="1170139" y="1793113"/>
                  </a:lnTo>
                  <a:lnTo>
                    <a:pt x="1189558" y="1841627"/>
                  </a:lnTo>
                  <a:lnTo>
                    <a:pt x="1248511" y="1818043"/>
                  </a:lnTo>
                  <a:close/>
                </a:path>
                <a:path extrusionOk="0" h="2164079" w="5086350">
                  <a:moveTo>
                    <a:pt x="1751965" y="951649"/>
                  </a:moveTo>
                  <a:lnTo>
                    <a:pt x="1751812" y="951242"/>
                  </a:lnTo>
                  <a:lnTo>
                    <a:pt x="1751965" y="951649"/>
                  </a:lnTo>
                  <a:close/>
                </a:path>
                <a:path extrusionOk="0" h="2164079" w="5086350">
                  <a:moveTo>
                    <a:pt x="1776857" y="1013548"/>
                  </a:moveTo>
                  <a:lnTo>
                    <a:pt x="1776704" y="1013167"/>
                  </a:lnTo>
                  <a:lnTo>
                    <a:pt x="1776857" y="1013548"/>
                  </a:lnTo>
                  <a:close/>
                </a:path>
                <a:path extrusionOk="0" h="2164079" w="5086350">
                  <a:moveTo>
                    <a:pt x="1803298" y="1074635"/>
                  </a:moveTo>
                  <a:lnTo>
                    <a:pt x="1803107" y="1074216"/>
                  </a:lnTo>
                  <a:lnTo>
                    <a:pt x="1803298" y="1074635"/>
                  </a:lnTo>
                  <a:close/>
                </a:path>
                <a:path extrusionOk="0" h="2164079" w="5086350">
                  <a:moveTo>
                    <a:pt x="1831213" y="1134745"/>
                  </a:moveTo>
                  <a:lnTo>
                    <a:pt x="1831047" y="1134389"/>
                  </a:lnTo>
                  <a:lnTo>
                    <a:pt x="1831213" y="1134745"/>
                  </a:lnTo>
                  <a:close/>
                </a:path>
                <a:path extrusionOk="0" h="2164079" w="5086350">
                  <a:moveTo>
                    <a:pt x="1891703" y="1252499"/>
                  </a:moveTo>
                  <a:lnTo>
                    <a:pt x="1891499" y="1252118"/>
                  </a:lnTo>
                  <a:lnTo>
                    <a:pt x="1891703" y="1252499"/>
                  </a:lnTo>
                  <a:close/>
                </a:path>
                <a:path extrusionOk="0" h="2164079" w="5086350">
                  <a:moveTo>
                    <a:pt x="1958263" y="1366723"/>
                  </a:moveTo>
                  <a:lnTo>
                    <a:pt x="1958047" y="1366367"/>
                  </a:lnTo>
                  <a:lnTo>
                    <a:pt x="1958263" y="1366723"/>
                  </a:lnTo>
                  <a:close/>
                </a:path>
                <a:path extrusionOk="0" h="2164079" w="5086350">
                  <a:moveTo>
                    <a:pt x="2109736" y="1584782"/>
                  </a:moveTo>
                  <a:lnTo>
                    <a:pt x="2109495" y="1584464"/>
                  </a:lnTo>
                  <a:lnTo>
                    <a:pt x="2109736" y="1584782"/>
                  </a:lnTo>
                  <a:close/>
                </a:path>
                <a:path extrusionOk="0" h="2164079" w="5086350">
                  <a:moveTo>
                    <a:pt x="2151443" y="1637157"/>
                  </a:moveTo>
                  <a:lnTo>
                    <a:pt x="2151189" y="1636839"/>
                  </a:lnTo>
                  <a:lnTo>
                    <a:pt x="2151443" y="1637157"/>
                  </a:lnTo>
                  <a:close/>
                </a:path>
                <a:path extrusionOk="0" h="2164079" w="5086350">
                  <a:moveTo>
                    <a:pt x="2333587" y="1837969"/>
                  </a:moveTo>
                  <a:lnTo>
                    <a:pt x="2333320" y="1837702"/>
                  </a:lnTo>
                  <a:lnTo>
                    <a:pt x="2333587" y="1837969"/>
                  </a:lnTo>
                  <a:close/>
                </a:path>
                <a:path extrusionOk="0" h="2164079" w="5086350">
                  <a:moveTo>
                    <a:pt x="2433904" y="1933244"/>
                  </a:moveTo>
                  <a:lnTo>
                    <a:pt x="2433612" y="1932978"/>
                  </a:lnTo>
                  <a:lnTo>
                    <a:pt x="2433904" y="1933244"/>
                  </a:lnTo>
                  <a:close/>
                </a:path>
                <a:path extrusionOk="0" h="2164079" w="5086350">
                  <a:moveTo>
                    <a:pt x="2486342" y="1979549"/>
                  </a:moveTo>
                  <a:lnTo>
                    <a:pt x="2486075" y="1979320"/>
                  </a:lnTo>
                  <a:lnTo>
                    <a:pt x="2486342" y="1979549"/>
                  </a:lnTo>
                  <a:close/>
                </a:path>
                <a:path extrusionOk="0" h="2164079" w="5086350">
                  <a:moveTo>
                    <a:pt x="2595892" y="2069642"/>
                  </a:moveTo>
                  <a:lnTo>
                    <a:pt x="2595638" y="2069439"/>
                  </a:lnTo>
                  <a:lnTo>
                    <a:pt x="2595892" y="2069642"/>
                  </a:lnTo>
                  <a:close/>
                </a:path>
                <a:path extrusionOk="0" h="2164079" w="5086350">
                  <a:moveTo>
                    <a:pt x="2653296" y="2113635"/>
                  </a:moveTo>
                  <a:lnTo>
                    <a:pt x="2596197" y="2069884"/>
                  </a:lnTo>
                  <a:lnTo>
                    <a:pt x="2595930" y="2069680"/>
                  </a:lnTo>
                  <a:lnTo>
                    <a:pt x="2595626" y="2069439"/>
                  </a:lnTo>
                  <a:lnTo>
                    <a:pt x="2540647" y="2025281"/>
                  </a:lnTo>
                  <a:lnTo>
                    <a:pt x="2540368" y="2025053"/>
                  </a:lnTo>
                  <a:lnTo>
                    <a:pt x="2540089" y="2024811"/>
                  </a:lnTo>
                  <a:lnTo>
                    <a:pt x="2486634" y="1979803"/>
                  </a:lnTo>
                  <a:lnTo>
                    <a:pt x="2486063" y="1979320"/>
                  </a:lnTo>
                  <a:lnTo>
                    <a:pt x="2434171" y="1933486"/>
                  </a:lnTo>
                  <a:lnTo>
                    <a:pt x="2434005" y="1933359"/>
                  </a:lnTo>
                  <a:lnTo>
                    <a:pt x="2433599" y="1932978"/>
                  </a:lnTo>
                  <a:lnTo>
                    <a:pt x="2383256" y="1886292"/>
                  </a:lnTo>
                  <a:lnTo>
                    <a:pt x="2382964" y="1886026"/>
                  </a:lnTo>
                  <a:lnTo>
                    <a:pt x="2382697" y="1885759"/>
                  </a:lnTo>
                  <a:lnTo>
                    <a:pt x="2333866" y="1838248"/>
                  </a:lnTo>
                  <a:lnTo>
                    <a:pt x="2333650" y="1838045"/>
                  </a:lnTo>
                  <a:lnTo>
                    <a:pt x="2333307" y="1837702"/>
                  </a:lnTo>
                  <a:lnTo>
                    <a:pt x="2286025" y="1789353"/>
                  </a:lnTo>
                  <a:lnTo>
                    <a:pt x="2285758" y="1789087"/>
                  </a:lnTo>
                  <a:lnTo>
                    <a:pt x="2285581" y="1788909"/>
                  </a:lnTo>
                  <a:lnTo>
                    <a:pt x="2285479" y="1788769"/>
                  </a:lnTo>
                  <a:lnTo>
                    <a:pt x="2239708" y="1739582"/>
                  </a:lnTo>
                  <a:lnTo>
                    <a:pt x="2239581" y="1739442"/>
                  </a:lnTo>
                  <a:lnTo>
                    <a:pt x="2239454" y="1739303"/>
                  </a:lnTo>
                  <a:lnTo>
                    <a:pt x="2239175" y="1738985"/>
                  </a:lnTo>
                  <a:lnTo>
                    <a:pt x="2194953" y="1688960"/>
                  </a:lnTo>
                  <a:lnTo>
                    <a:pt x="2194649" y="1688617"/>
                  </a:lnTo>
                  <a:lnTo>
                    <a:pt x="2194420" y="1688338"/>
                  </a:lnTo>
                  <a:lnTo>
                    <a:pt x="2151697" y="1637474"/>
                  </a:lnTo>
                  <a:lnTo>
                    <a:pt x="2151443" y="1637169"/>
                  </a:lnTo>
                  <a:lnTo>
                    <a:pt x="2151176" y="1636839"/>
                  </a:lnTo>
                  <a:lnTo>
                    <a:pt x="2110003" y="1585125"/>
                  </a:lnTo>
                  <a:lnTo>
                    <a:pt x="2109774" y="1584845"/>
                  </a:lnTo>
                  <a:lnTo>
                    <a:pt x="2109482" y="1584464"/>
                  </a:lnTo>
                  <a:lnTo>
                    <a:pt x="2069820" y="1531912"/>
                  </a:lnTo>
                  <a:lnTo>
                    <a:pt x="2069579" y="1531581"/>
                  </a:lnTo>
                  <a:lnTo>
                    <a:pt x="2069338" y="1531239"/>
                  </a:lnTo>
                  <a:lnTo>
                    <a:pt x="2031187" y="1477835"/>
                  </a:lnTo>
                  <a:lnTo>
                    <a:pt x="2030945" y="1477492"/>
                  </a:lnTo>
                  <a:lnTo>
                    <a:pt x="2030717" y="1477149"/>
                  </a:lnTo>
                  <a:lnTo>
                    <a:pt x="1994077" y="1422895"/>
                  </a:lnTo>
                  <a:lnTo>
                    <a:pt x="1993836" y="1422539"/>
                  </a:lnTo>
                  <a:lnTo>
                    <a:pt x="1993722" y="1422374"/>
                  </a:lnTo>
                  <a:lnTo>
                    <a:pt x="1993620" y="1422184"/>
                  </a:lnTo>
                  <a:lnTo>
                    <a:pt x="1958479" y="1367078"/>
                  </a:lnTo>
                  <a:lnTo>
                    <a:pt x="1958289" y="1366786"/>
                  </a:lnTo>
                  <a:lnTo>
                    <a:pt x="1958035" y="1366367"/>
                  </a:lnTo>
                  <a:lnTo>
                    <a:pt x="1924431" y="1310411"/>
                  </a:lnTo>
                  <a:lnTo>
                    <a:pt x="1924227" y="1310055"/>
                  </a:lnTo>
                  <a:lnTo>
                    <a:pt x="1924011" y="1309674"/>
                  </a:lnTo>
                  <a:lnTo>
                    <a:pt x="1891893" y="1252855"/>
                  </a:lnTo>
                  <a:lnTo>
                    <a:pt x="1891703" y="1252524"/>
                  </a:lnTo>
                  <a:lnTo>
                    <a:pt x="1891487" y="1252118"/>
                  </a:lnTo>
                  <a:lnTo>
                    <a:pt x="1860892" y="1194435"/>
                  </a:lnTo>
                  <a:lnTo>
                    <a:pt x="1860689" y="1194066"/>
                  </a:lnTo>
                  <a:lnTo>
                    <a:pt x="1860600" y="1193888"/>
                  </a:lnTo>
                  <a:lnTo>
                    <a:pt x="1860511" y="1193685"/>
                  </a:lnTo>
                  <a:lnTo>
                    <a:pt x="1831403" y="1135151"/>
                  </a:lnTo>
                  <a:lnTo>
                    <a:pt x="1831225" y="1134783"/>
                  </a:lnTo>
                  <a:lnTo>
                    <a:pt x="1831035" y="1134389"/>
                  </a:lnTo>
                  <a:lnTo>
                    <a:pt x="1803438" y="1074978"/>
                  </a:lnTo>
                  <a:lnTo>
                    <a:pt x="1803349" y="1074788"/>
                  </a:lnTo>
                  <a:lnTo>
                    <a:pt x="1803095" y="1074216"/>
                  </a:lnTo>
                  <a:lnTo>
                    <a:pt x="1777022" y="1013942"/>
                  </a:lnTo>
                  <a:lnTo>
                    <a:pt x="1776857" y="1013574"/>
                  </a:lnTo>
                  <a:lnTo>
                    <a:pt x="1776691" y="1013167"/>
                  </a:lnTo>
                  <a:lnTo>
                    <a:pt x="1752104" y="952017"/>
                  </a:lnTo>
                  <a:lnTo>
                    <a:pt x="1751990" y="951725"/>
                  </a:lnTo>
                  <a:lnTo>
                    <a:pt x="1751799" y="951242"/>
                  </a:lnTo>
                  <a:lnTo>
                    <a:pt x="1728711" y="889215"/>
                  </a:lnTo>
                  <a:lnTo>
                    <a:pt x="1728622" y="888974"/>
                  </a:lnTo>
                  <a:lnTo>
                    <a:pt x="1728571" y="888822"/>
                  </a:lnTo>
                  <a:lnTo>
                    <a:pt x="1728444" y="888441"/>
                  </a:lnTo>
                  <a:lnTo>
                    <a:pt x="1706841" y="825538"/>
                  </a:lnTo>
                  <a:lnTo>
                    <a:pt x="1706714" y="825131"/>
                  </a:lnTo>
                  <a:lnTo>
                    <a:pt x="1706600" y="824763"/>
                  </a:lnTo>
                  <a:lnTo>
                    <a:pt x="1686509" y="760971"/>
                  </a:lnTo>
                  <a:lnTo>
                    <a:pt x="1686394" y="760590"/>
                  </a:lnTo>
                  <a:lnTo>
                    <a:pt x="1686280" y="760196"/>
                  </a:lnTo>
                  <a:lnTo>
                    <a:pt x="1667687" y="695515"/>
                  </a:lnTo>
                  <a:lnTo>
                    <a:pt x="1667586" y="695147"/>
                  </a:lnTo>
                  <a:lnTo>
                    <a:pt x="1667484" y="694753"/>
                  </a:lnTo>
                  <a:lnTo>
                    <a:pt x="1650390" y="629183"/>
                  </a:lnTo>
                  <a:lnTo>
                    <a:pt x="1650301" y="628815"/>
                  </a:lnTo>
                  <a:lnTo>
                    <a:pt x="1650212" y="628421"/>
                  </a:lnTo>
                  <a:lnTo>
                    <a:pt x="1634629" y="561962"/>
                  </a:lnTo>
                  <a:lnTo>
                    <a:pt x="1634540" y="561568"/>
                  </a:lnTo>
                  <a:lnTo>
                    <a:pt x="1634464" y="561213"/>
                  </a:lnTo>
                  <a:lnTo>
                    <a:pt x="1620494" y="494322"/>
                  </a:lnTo>
                  <a:lnTo>
                    <a:pt x="1620380" y="493826"/>
                  </a:lnTo>
                  <a:lnTo>
                    <a:pt x="1620354" y="493687"/>
                  </a:lnTo>
                  <a:lnTo>
                    <a:pt x="1620253" y="493102"/>
                  </a:lnTo>
                  <a:lnTo>
                    <a:pt x="1616519" y="470966"/>
                  </a:lnTo>
                  <a:lnTo>
                    <a:pt x="1678901" y="461175"/>
                  </a:lnTo>
                  <a:lnTo>
                    <a:pt x="1663306" y="439293"/>
                  </a:lnTo>
                  <a:lnTo>
                    <a:pt x="1555267" y="287743"/>
                  </a:lnTo>
                  <a:lnTo>
                    <a:pt x="1490700" y="490715"/>
                  </a:lnTo>
                  <a:lnTo>
                    <a:pt x="1553794" y="480809"/>
                  </a:lnTo>
                  <a:lnTo>
                    <a:pt x="1557947" y="505485"/>
                  </a:lnTo>
                  <a:lnTo>
                    <a:pt x="1572552" y="575322"/>
                  </a:lnTo>
                  <a:lnTo>
                    <a:pt x="1588655" y="644055"/>
                  </a:lnTo>
                  <a:lnTo>
                    <a:pt x="1606334" y="711911"/>
                  </a:lnTo>
                  <a:lnTo>
                    <a:pt x="1625587" y="778891"/>
                  </a:lnTo>
                  <a:lnTo>
                    <a:pt x="1646402" y="844994"/>
                  </a:lnTo>
                  <a:lnTo>
                    <a:pt x="1668780" y="910209"/>
                  </a:lnTo>
                  <a:lnTo>
                    <a:pt x="1692732" y="974559"/>
                  </a:lnTo>
                  <a:lnTo>
                    <a:pt x="1718246" y="1038009"/>
                  </a:lnTo>
                  <a:lnTo>
                    <a:pt x="1745335" y="1100594"/>
                  </a:lnTo>
                  <a:lnTo>
                    <a:pt x="1773986" y="1162278"/>
                  </a:lnTo>
                  <a:lnTo>
                    <a:pt x="1804212" y="1223073"/>
                  </a:lnTo>
                  <a:lnTo>
                    <a:pt x="1835988" y="1282992"/>
                  </a:lnTo>
                  <a:lnTo>
                    <a:pt x="1869351" y="1342009"/>
                  </a:lnTo>
                  <a:lnTo>
                    <a:pt x="1904263" y="1400136"/>
                  </a:lnTo>
                  <a:lnTo>
                    <a:pt x="1940737" y="1457375"/>
                  </a:lnTo>
                  <a:lnTo>
                    <a:pt x="1978787" y="1513713"/>
                  </a:lnTo>
                  <a:lnTo>
                    <a:pt x="2018385" y="1569161"/>
                  </a:lnTo>
                  <a:lnTo>
                    <a:pt x="2059559" y="1623707"/>
                  </a:lnTo>
                  <a:lnTo>
                    <a:pt x="2102281" y="1677352"/>
                  </a:lnTo>
                  <a:lnTo>
                    <a:pt x="2146566" y="1730095"/>
                  </a:lnTo>
                  <a:lnTo>
                    <a:pt x="2192401" y="1781949"/>
                  </a:lnTo>
                  <a:lnTo>
                    <a:pt x="2239784" y="1832889"/>
                  </a:lnTo>
                  <a:lnTo>
                    <a:pt x="2288730" y="1882927"/>
                  </a:lnTo>
                  <a:lnTo>
                    <a:pt x="2339238" y="1932076"/>
                  </a:lnTo>
                  <a:lnTo>
                    <a:pt x="2391283" y="1980311"/>
                  </a:lnTo>
                  <a:lnTo>
                    <a:pt x="2444877" y="2027656"/>
                  </a:lnTo>
                  <a:lnTo>
                    <a:pt x="2500020" y="2074087"/>
                  </a:lnTo>
                  <a:lnTo>
                    <a:pt x="2556713" y="2119617"/>
                  </a:lnTo>
                  <a:lnTo>
                    <a:pt x="2614663" y="2164029"/>
                  </a:lnTo>
                  <a:lnTo>
                    <a:pt x="2653296" y="2113635"/>
                  </a:lnTo>
                  <a:close/>
                </a:path>
                <a:path extrusionOk="0" h="2164079" w="5086350">
                  <a:moveTo>
                    <a:pt x="5085791" y="1070952"/>
                  </a:moveTo>
                  <a:lnTo>
                    <a:pt x="5085169" y="1022794"/>
                  </a:lnTo>
                  <a:lnTo>
                    <a:pt x="5085156" y="1021575"/>
                  </a:lnTo>
                  <a:lnTo>
                    <a:pt x="5083340" y="974636"/>
                  </a:lnTo>
                  <a:lnTo>
                    <a:pt x="5083238" y="971778"/>
                  </a:lnTo>
                  <a:lnTo>
                    <a:pt x="5080317" y="926477"/>
                  </a:lnTo>
                  <a:lnTo>
                    <a:pt x="5080025" y="921994"/>
                  </a:lnTo>
                  <a:lnTo>
                    <a:pt x="5076088" y="878306"/>
                  </a:lnTo>
                  <a:lnTo>
                    <a:pt x="5075542" y="872210"/>
                  </a:lnTo>
                  <a:lnTo>
                    <a:pt x="5070665" y="830135"/>
                  </a:lnTo>
                  <a:lnTo>
                    <a:pt x="5069776" y="822426"/>
                  </a:lnTo>
                  <a:lnTo>
                    <a:pt x="5064049" y="781964"/>
                  </a:lnTo>
                  <a:lnTo>
                    <a:pt x="5062728" y="772655"/>
                  </a:lnTo>
                  <a:lnTo>
                    <a:pt x="5056213" y="733767"/>
                  </a:lnTo>
                  <a:lnTo>
                    <a:pt x="5054397" y="722896"/>
                  </a:lnTo>
                  <a:lnTo>
                    <a:pt x="5047196" y="685571"/>
                  </a:lnTo>
                  <a:lnTo>
                    <a:pt x="5044795" y="673150"/>
                  </a:lnTo>
                  <a:lnTo>
                    <a:pt x="5036959" y="637362"/>
                  </a:lnTo>
                  <a:lnTo>
                    <a:pt x="5033911" y="623417"/>
                  </a:lnTo>
                  <a:lnTo>
                    <a:pt x="5025529" y="589153"/>
                  </a:lnTo>
                  <a:lnTo>
                    <a:pt x="5021745" y="573684"/>
                  </a:lnTo>
                  <a:lnTo>
                    <a:pt x="5012880" y="540918"/>
                  </a:lnTo>
                  <a:lnTo>
                    <a:pt x="5008308" y="523976"/>
                  </a:lnTo>
                  <a:lnTo>
                    <a:pt x="4993589" y="474281"/>
                  </a:lnTo>
                  <a:lnTo>
                    <a:pt x="4977600" y="424599"/>
                  </a:lnTo>
                  <a:lnTo>
                    <a:pt x="4967694" y="396125"/>
                  </a:lnTo>
                  <a:lnTo>
                    <a:pt x="4960340" y="374929"/>
                  </a:lnTo>
                  <a:lnTo>
                    <a:pt x="4950218" y="347827"/>
                  </a:lnTo>
                  <a:lnTo>
                    <a:pt x="4941798" y="325285"/>
                  </a:lnTo>
                  <a:lnTo>
                    <a:pt x="4922126" y="275971"/>
                  </a:lnTo>
                  <a:lnTo>
                    <a:pt x="4863147" y="299516"/>
                  </a:lnTo>
                  <a:lnTo>
                    <a:pt x="4882566" y="348183"/>
                  </a:lnTo>
                  <a:lnTo>
                    <a:pt x="4882680" y="348488"/>
                  </a:lnTo>
                  <a:lnTo>
                    <a:pt x="4900498" y="396201"/>
                  </a:lnTo>
                  <a:lnTo>
                    <a:pt x="4900714" y="396798"/>
                  </a:lnTo>
                  <a:lnTo>
                    <a:pt x="4917376" y="444741"/>
                  </a:lnTo>
                  <a:lnTo>
                    <a:pt x="4917491" y="445096"/>
                  </a:lnTo>
                  <a:lnTo>
                    <a:pt x="4932921" y="493052"/>
                  </a:lnTo>
                  <a:lnTo>
                    <a:pt x="4933023" y="493382"/>
                  </a:lnTo>
                  <a:lnTo>
                    <a:pt x="4947209" y="541286"/>
                  </a:lnTo>
                  <a:lnTo>
                    <a:pt x="4947297" y="541642"/>
                  </a:lnTo>
                  <a:lnTo>
                    <a:pt x="4960175" y="589280"/>
                  </a:lnTo>
                  <a:lnTo>
                    <a:pt x="4960264" y="589610"/>
                  </a:lnTo>
                  <a:lnTo>
                    <a:pt x="4960328" y="589889"/>
                  </a:lnTo>
                  <a:lnTo>
                    <a:pt x="4972037" y="637755"/>
                  </a:lnTo>
                  <a:lnTo>
                    <a:pt x="4972126" y="638124"/>
                  </a:lnTo>
                  <a:lnTo>
                    <a:pt x="4982565" y="685863"/>
                  </a:lnTo>
                  <a:lnTo>
                    <a:pt x="4991900" y="734199"/>
                  </a:lnTo>
                  <a:lnTo>
                    <a:pt x="4999964" y="782345"/>
                  </a:lnTo>
                  <a:lnTo>
                    <a:pt x="5000015" y="782751"/>
                  </a:lnTo>
                  <a:lnTo>
                    <a:pt x="5006784" y="830529"/>
                  </a:lnTo>
                  <a:lnTo>
                    <a:pt x="5012372" y="878725"/>
                  </a:lnTo>
                  <a:lnTo>
                    <a:pt x="5016716" y="926896"/>
                  </a:lnTo>
                  <a:lnTo>
                    <a:pt x="5019814" y="975055"/>
                  </a:lnTo>
                  <a:lnTo>
                    <a:pt x="5019827" y="975448"/>
                  </a:lnTo>
                  <a:lnTo>
                    <a:pt x="5021669" y="1023188"/>
                  </a:lnTo>
                  <a:lnTo>
                    <a:pt x="5021681" y="1023620"/>
                  </a:lnTo>
                  <a:lnTo>
                    <a:pt x="5022291" y="1071372"/>
                  </a:lnTo>
                  <a:lnTo>
                    <a:pt x="5021669" y="1119505"/>
                  </a:lnTo>
                  <a:lnTo>
                    <a:pt x="5019814" y="1167663"/>
                  </a:lnTo>
                  <a:lnTo>
                    <a:pt x="5016716" y="1215834"/>
                  </a:lnTo>
                  <a:lnTo>
                    <a:pt x="5012372" y="1264005"/>
                  </a:lnTo>
                  <a:lnTo>
                    <a:pt x="5006784" y="1312202"/>
                  </a:lnTo>
                  <a:lnTo>
                    <a:pt x="4999964" y="1360385"/>
                  </a:lnTo>
                  <a:lnTo>
                    <a:pt x="4991925" y="1408417"/>
                  </a:lnTo>
                  <a:lnTo>
                    <a:pt x="4982591" y="1456791"/>
                  </a:lnTo>
                  <a:lnTo>
                    <a:pt x="4972037" y="1504988"/>
                  </a:lnTo>
                  <a:lnTo>
                    <a:pt x="4960251" y="1553184"/>
                  </a:lnTo>
                  <a:lnTo>
                    <a:pt x="4947247" y="1601304"/>
                  </a:lnTo>
                  <a:lnTo>
                    <a:pt x="4933023" y="1649336"/>
                  </a:lnTo>
                  <a:lnTo>
                    <a:pt x="4927574" y="1664970"/>
                  </a:lnTo>
                  <a:lnTo>
                    <a:pt x="4868316" y="1643392"/>
                  </a:lnTo>
                  <a:lnTo>
                    <a:pt x="4892637" y="1854987"/>
                  </a:lnTo>
                  <a:lnTo>
                    <a:pt x="5039182" y="1716278"/>
                  </a:lnTo>
                  <a:lnTo>
                    <a:pt x="5047323" y="1708569"/>
                  </a:lnTo>
                  <a:lnTo>
                    <a:pt x="4987252" y="1686699"/>
                  </a:lnTo>
                  <a:lnTo>
                    <a:pt x="4993487" y="1668818"/>
                  </a:lnTo>
                  <a:lnTo>
                    <a:pt x="4999469" y="1648625"/>
                  </a:lnTo>
                  <a:lnTo>
                    <a:pt x="5008308" y="1618754"/>
                  </a:lnTo>
                  <a:lnTo>
                    <a:pt x="5013083" y="1601089"/>
                  </a:lnTo>
                  <a:lnTo>
                    <a:pt x="5021745" y="1569046"/>
                  </a:lnTo>
                  <a:lnTo>
                    <a:pt x="5025707" y="1552841"/>
                  </a:lnTo>
                  <a:lnTo>
                    <a:pt x="5033911" y="1519313"/>
                  </a:lnTo>
                  <a:lnTo>
                    <a:pt x="5037125" y="1504607"/>
                  </a:lnTo>
                  <a:lnTo>
                    <a:pt x="5047348" y="1456385"/>
                  </a:lnTo>
                  <a:lnTo>
                    <a:pt x="5056352" y="1408176"/>
                  </a:lnTo>
                  <a:lnTo>
                    <a:pt x="5062728" y="1370076"/>
                  </a:lnTo>
                  <a:lnTo>
                    <a:pt x="5069776" y="1320304"/>
                  </a:lnTo>
                  <a:lnTo>
                    <a:pt x="5075542" y="1270520"/>
                  </a:lnTo>
                  <a:lnTo>
                    <a:pt x="5080025" y="1220736"/>
                  </a:lnTo>
                  <a:lnTo>
                    <a:pt x="5083238" y="1170952"/>
                  </a:lnTo>
                  <a:lnTo>
                    <a:pt x="5083378" y="1167282"/>
                  </a:lnTo>
                  <a:lnTo>
                    <a:pt x="5085156" y="1121156"/>
                  </a:lnTo>
                  <a:lnTo>
                    <a:pt x="5085181" y="1119111"/>
                  </a:lnTo>
                  <a:lnTo>
                    <a:pt x="5085791" y="1070952"/>
                  </a:lnTo>
                  <a:close/>
                </a:path>
              </a:pathLst>
            </a:cu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77" name="Google Shape;877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31133" y="8140842"/>
              <a:ext cx="2228361" cy="7955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8" name="Google Shape;878;p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82778" y="8165785"/>
              <a:ext cx="2348471" cy="8366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Iteration</a:t>
            </a:r>
            <a:endParaRPr/>
          </a:p>
        </p:txBody>
      </p:sp>
      <p:sp>
        <p:nvSpPr>
          <p:cNvPr id="884" name="Google Shape;884;p57"/>
          <p:cNvSpPr txBox="1"/>
          <p:nvPr>
            <p:ph idx="1" type="body"/>
          </p:nvPr>
        </p:nvSpPr>
        <p:spPr>
          <a:xfrm>
            <a:off x="311700" y="1152475"/>
            <a:ext cx="224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Update: Q</a:t>
            </a:r>
            <a:r>
              <a:rPr baseline="-25000" lang="en"/>
              <a:t>1</a:t>
            </a:r>
            <a:endParaRPr baseline="-25000"/>
          </a:p>
        </p:txBody>
      </p:sp>
      <p:pic>
        <p:nvPicPr>
          <p:cNvPr id="885" name="Google Shape;88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4612" y="1067779"/>
            <a:ext cx="5730077" cy="6573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6" name="Google Shape;886;p57"/>
          <p:cNvGrpSpPr/>
          <p:nvPr/>
        </p:nvGrpSpPr>
        <p:grpSpPr>
          <a:xfrm>
            <a:off x="2424334" y="1823352"/>
            <a:ext cx="4295339" cy="3193926"/>
            <a:chOff x="2425970" y="2916438"/>
            <a:chExt cx="8184717" cy="6085986"/>
          </a:xfrm>
        </p:grpSpPr>
        <p:pic>
          <p:nvPicPr>
            <p:cNvPr id="887" name="Google Shape;887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25970" y="3471876"/>
              <a:ext cx="845881" cy="1110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8" name="Google Shape;888;p57"/>
            <p:cNvSpPr/>
            <p:nvPr/>
          </p:nvSpPr>
          <p:spPr>
            <a:xfrm>
              <a:off x="2496459" y="3877856"/>
              <a:ext cx="705485" cy="705485"/>
            </a:xfrm>
            <a:custGeom>
              <a:rect b="b" l="l" r="r" t="t"/>
              <a:pathLst>
                <a:path extrusionOk="0" h="705485" w="705485">
                  <a:moveTo>
                    <a:pt x="704903" y="0"/>
                  </a:moveTo>
                  <a:lnTo>
                    <a:pt x="0" y="0"/>
                  </a:lnTo>
                  <a:lnTo>
                    <a:pt x="0" y="704903"/>
                  </a:lnTo>
                  <a:lnTo>
                    <a:pt x="704903" y="704903"/>
                  </a:lnTo>
                  <a:lnTo>
                    <a:pt x="7049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7"/>
            <p:cNvSpPr/>
            <p:nvPr/>
          </p:nvSpPr>
          <p:spPr>
            <a:xfrm>
              <a:off x="2637434" y="4200359"/>
              <a:ext cx="369569" cy="331470"/>
            </a:xfrm>
            <a:custGeom>
              <a:rect b="b" l="l" r="r" t="t"/>
              <a:pathLst>
                <a:path extrusionOk="0" h="331470" w="369569">
                  <a:moveTo>
                    <a:pt x="211467" y="295719"/>
                  </a:moveTo>
                  <a:lnTo>
                    <a:pt x="0" y="295719"/>
                  </a:lnTo>
                  <a:lnTo>
                    <a:pt x="0" y="330974"/>
                  </a:lnTo>
                  <a:lnTo>
                    <a:pt x="211467" y="330974"/>
                  </a:lnTo>
                  <a:lnTo>
                    <a:pt x="211467" y="295719"/>
                  </a:lnTo>
                  <a:close/>
                </a:path>
                <a:path extrusionOk="0" h="331470" w="369569">
                  <a:moveTo>
                    <a:pt x="369252" y="28194"/>
                  </a:moveTo>
                  <a:lnTo>
                    <a:pt x="367042" y="17221"/>
                  </a:lnTo>
                  <a:lnTo>
                    <a:pt x="360997" y="8255"/>
                  </a:lnTo>
                  <a:lnTo>
                    <a:pt x="352031" y="2222"/>
                  </a:lnTo>
                  <a:lnTo>
                    <a:pt x="341058" y="0"/>
                  </a:lnTo>
                  <a:lnTo>
                    <a:pt x="330085" y="2222"/>
                  </a:lnTo>
                  <a:lnTo>
                    <a:pt x="321119" y="8255"/>
                  </a:lnTo>
                  <a:lnTo>
                    <a:pt x="315074" y="17221"/>
                  </a:lnTo>
                  <a:lnTo>
                    <a:pt x="312864" y="28194"/>
                  </a:lnTo>
                  <a:lnTo>
                    <a:pt x="315074" y="39179"/>
                  </a:lnTo>
                  <a:lnTo>
                    <a:pt x="321119" y="48133"/>
                  </a:lnTo>
                  <a:lnTo>
                    <a:pt x="330085" y="54178"/>
                  </a:lnTo>
                  <a:lnTo>
                    <a:pt x="341058" y="56400"/>
                  </a:lnTo>
                  <a:lnTo>
                    <a:pt x="352031" y="54178"/>
                  </a:lnTo>
                  <a:lnTo>
                    <a:pt x="360997" y="48133"/>
                  </a:lnTo>
                  <a:lnTo>
                    <a:pt x="367042" y="39179"/>
                  </a:lnTo>
                  <a:lnTo>
                    <a:pt x="369252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90" name="Google Shape;890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14097" y="2916438"/>
              <a:ext cx="845881" cy="1110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1" name="Google Shape;891;p57"/>
            <p:cNvSpPr/>
            <p:nvPr/>
          </p:nvSpPr>
          <p:spPr>
            <a:xfrm>
              <a:off x="5384586" y="3322416"/>
              <a:ext cx="705485" cy="705485"/>
            </a:xfrm>
            <a:custGeom>
              <a:rect b="b" l="l" r="r" t="t"/>
              <a:pathLst>
                <a:path extrusionOk="0" h="705485" w="705485">
                  <a:moveTo>
                    <a:pt x="704903" y="0"/>
                  </a:moveTo>
                  <a:lnTo>
                    <a:pt x="0" y="0"/>
                  </a:lnTo>
                  <a:lnTo>
                    <a:pt x="0" y="704903"/>
                  </a:lnTo>
                  <a:lnTo>
                    <a:pt x="704903" y="704903"/>
                  </a:lnTo>
                  <a:lnTo>
                    <a:pt x="7049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7"/>
            <p:cNvSpPr/>
            <p:nvPr/>
          </p:nvSpPr>
          <p:spPr>
            <a:xfrm>
              <a:off x="5525566" y="3616731"/>
              <a:ext cx="397510" cy="359410"/>
            </a:xfrm>
            <a:custGeom>
              <a:rect b="b" l="l" r="r" t="t"/>
              <a:pathLst>
                <a:path extrusionOk="0" h="359410" w="397510">
                  <a:moveTo>
                    <a:pt x="211467" y="323913"/>
                  </a:moveTo>
                  <a:lnTo>
                    <a:pt x="0" y="323913"/>
                  </a:lnTo>
                  <a:lnTo>
                    <a:pt x="0" y="359156"/>
                  </a:lnTo>
                  <a:lnTo>
                    <a:pt x="211467" y="359156"/>
                  </a:lnTo>
                  <a:lnTo>
                    <a:pt x="211467" y="323913"/>
                  </a:lnTo>
                  <a:close/>
                </a:path>
                <a:path extrusionOk="0" h="359410" w="397510">
                  <a:moveTo>
                    <a:pt x="397446" y="28194"/>
                  </a:moveTo>
                  <a:lnTo>
                    <a:pt x="395236" y="17221"/>
                  </a:lnTo>
                  <a:lnTo>
                    <a:pt x="389191" y="8255"/>
                  </a:lnTo>
                  <a:lnTo>
                    <a:pt x="380225" y="2209"/>
                  </a:lnTo>
                  <a:lnTo>
                    <a:pt x="369252" y="0"/>
                  </a:lnTo>
                  <a:lnTo>
                    <a:pt x="358279" y="2209"/>
                  </a:lnTo>
                  <a:lnTo>
                    <a:pt x="349313" y="8255"/>
                  </a:lnTo>
                  <a:lnTo>
                    <a:pt x="343268" y="17221"/>
                  </a:lnTo>
                  <a:lnTo>
                    <a:pt x="341058" y="28194"/>
                  </a:lnTo>
                  <a:lnTo>
                    <a:pt x="343268" y="39166"/>
                  </a:lnTo>
                  <a:lnTo>
                    <a:pt x="349313" y="48133"/>
                  </a:lnTo>
                  <a:lnTo>
                    <a:pt x="358279" y="54178"/>
                  </a:lnTo>
                  <a:lnTo>
                    <a:pt x="369252" y="56388"/>
                  </a:lnTo>
                  <a:lnTo>
                    <a:pt x="380225" y="54178"/>
                  </a:lnTo>
                  <a:lnTo>
                    <a:pt x="389191" y="48133"/>
                  </a:lnTo>
                  <a:lnTo>
                    <a:pt x="395236" y="39166"/>
                  </a:lnTo>
                  <a:lnTo>
                    <a:pt x="397446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7"/>
            <p:cNvSpPr/>
            <p:nvPr/>
          </p:nvSpPr>
          <p:spPr>
            <a:xfrm>
              <a:off x="3254152" y="3198660"/>
              <a:ext cx="2059939" cy="511810"/>
            </a:xfrm>
            <a:custGeom>
              <a:rect b="b" l="l" r="r" t="t"/>
              <a:pathLst>
                <a:path extrusionOk="0" h="511810" w="2059939">
                  <a:moveTo>
                    <a:pt x="1383628" y="14710"/>
                  </a:moveTo>
                  <a:lnTo>
                    <a:pt x="1317035" y="15821"/>
                  </a:lnTo>
                  <a:lnTo>
                    <a:pt x="1250782" y="18751"/>
                  </a:lnTo>
                  <a:lnTo>
                    <a:pt x="1184868" y="23501"/>
                  </a:lnTo>
                  <a:lnTo>
                    <a:pt x="1119295" y="30071"/>
                  </a:lnTo>
                  <a:lnTo>
                    <a:pt x="1054068" y="38459"/>
                  </a:lnTo>
                  <a:lnTo>
                    <a:pt x="989186" y="48668"/>
                  </a:lnTo>
                  <a:lnTo>
                    <a:pt x="924653" y="60697"/>
                  </a:lnTo>
                  <a:lnTo>
                    <a:pt x="860471" y="74543"/>
                  </a:lnTo>
                  <a:lnTo>
                    <a:pt x="796641" y="90210"/>
                  </a:lnTo>
                  <a:lnTo>
                    <a:pt x="733167" y="107694"/>
                  </a:lnTo>
                  <a:lnTo>
                    <a:pt x="670048" y="126996"/>
                  </a:lnTo>
                  <a:lnTo>
                    <a:pt x="607288" y="148113"/>
                  </a:lnTo>
                  <a:lnTo>
                    <a:pt x="544887" y="171046"/>
                  </a:lnTo>
                  <a:lnTo>
                    <a:pt x="482848" y="195793"/>
                  </a:lnTo>
                  <a:lnTo>
                    <a:pt x="421173" y="222351"/>
                  </a:lnTo>
                  <a:lnTo>
                    <a:pt x="359860" y="250720"/>
                  </a:lnTo>
                  <a:lnTo>
                    <a:pt x="298914" y="280901"/>
                  </a:lnTo>
                  <a:lnTo>
                    <a:pt x="238334" y="312887"/>
                  </a:lnTo>
                  <a:lnTo>
                    <a:pt x="178121" y="346682"/>
                  </a:lnTo>
                  <a:lnTo>
                    <a:pt x="118275" y="382280"/>
                  </a:lnTo>
                  <a:lnTo>
                    <a:pt x="58795" y="419682"/>
                  </a:lnTo>
                  <a:lnTo>
                    <a:pt x="0" y="458678"/>
                  </a:lnTo>
                  <a:lnTo>
                    <a:pt x="35097" y="511596"/>
                  </a:lnTo>
                  <a:lnTo>
                    <a:pt x="92942" y="473232"/>
                  </a:lnTo>
                  <a:lnTo>
                    <a:pt x="151093" y="436653"/>
                  </a:lnTo>
                  <a:lnTo>
                    <a:pt x="209568" y="401861"/>
                  </a:lnTo>
                  <a:lnTo>
                    <a:pt x="268363" y="368851"/>
                  </a:lnTo>
                  <a:lnTo>
                    <a:pt x="327485" y="337623"/>
                  </a:lnTo>
                  <a:lnTo>
                    <a:pt x="386932" y="308174"/>
                  </a:lnTo>
                  <a:lnTo>
                    <a:pt x="446704" y="280506"/>
                  </a:lnTo>
                  <a:lnTo>
                    <a:pt x="506805" y="254614"/>
                  </a:lnTo>
                  <a:lnTo>
                    <a:pt x="567234" y="230498"/>
                  </a:lnTo>
                  <a:lnTo>
                    <a:pt x="627989" y="208158"/>
                  </a:lnTo>
                  <a:lnTo>
                    <a:pt x="689076" y="187591"/>
                  </a:lnTo>
                  <a:lnTo>
                    <a:pt x="689880" y="187321"/>
                  </a:lnTo>
                  <a:lnTo>
                    <a:pt x="750501" y="168796"/>
                  </a:lnTo>
                  <a:lnTo>
                    <a:pt x="812258" y="151773"/>
                  </a:lnTo>
                  <a:lnTo>
                    <a:pt x="874355" y="136521"/>
                  </a:lnTo>
                  <a:lnTo>
                    <a:pt x="936789" y="123040"/>
                  </a:lnTo>
                  <a:lnTo>
                    <a:pt x="937607" y="122863"/>
                  </a:lnTo>
                  <a:lnTo>
                    <a:pt x="999570" y="111326"/>
                  </a:lnTo>
                  <a:lnTo>
                    <a:pt x="1062689" y="101384"/>
                  </a:lnTo>
                  <a:lnTo>
                    <a:pt x="1063496" y="101257"/>
                  </a:lnTo>
                  <a:lnTo>
                    <a:pt x="1126163" y="93210"/>
                  </a:lnTo>
                  <a:lnTo>
                    <a:pt x="1126953" y="93108"/>
                  </a:lnTo>
                  <a:lnTo>
                    <a:pt x="1127083" y="93108"/>
                  </a:lnTo>
                  <a:lnTo>
                    <a:pt x="1189996" y="86805"/>
                  </a:lnTo>
                  <a:lnTo>
                    <a:pt x="1254201" y="82170"/>
                  </a:lnTo>
                  <a:lnTo>
                    <a:pt x="1254027" y="82170"/>
                  </a:lnTo>
                  <a:lnTo>
                    <a:pt x="1318802" y="79305"/>
                  </a:lnTo>
                  <a:lnTo>
                    <a:pt x="1318533" y="79305"/>
                  </a:lnTo>
                  <a:lnTo>
                    <a:pt x="1383827" y="78215"/>
                  </a:lnTo>
                  <a:lnTo>
                    <a:pt x="1383390" y="78210"/>
                  </a:lnTo>
                  <a:lnTo>
                    <a:pt x="1877223" y="78207"/>
                  </a:lnTo>
                  <a:lnTo>
                    <a:pt x="1880740" y="62325"/>
                  </a:lnTo>
                  <a:lnTo>
                    <a:pt x="1790189" y="46188"/>
                  </a:lnTo>
                  <a:lnTo>
                    <a:pt x="1721601" y="36405"/>
                  </a:lnTo>
                  <a:lnTo>
                    <a:pt x="1653344" y="28436"/>
                  </a:lnTo>
                  <a:lnTo>
                    <a:pt x="1585417" y="22280"/>
                  </a:lnTo>
                  <a:lnTo>
                    <a:pt x="1517820" y="17940"/>
                  </a:lnTo>
                  <a:lnTo>
                    <a:pt x="1450557" y="15416"/>
                  </a:lnTo>
                  <a:lnTo>
                    <a:pt x="1383628" y="14710"/>
                  </a:lnTo>
                  <a:close/>
                </a:path>
                <a:path extrusionOk="0" h="511810" w="2059939">
                  <a:moveTo>
                    <a:pt x="689924" y="187321"/>
                  </a:moveTo>
                  <a:lnTo>
                    <a:pt x="689443" y="187468"/>
                  </a:lnTo>
                  <a:lnTo>
                    <a:pt x="689924" y="187321"/>
                  </a:lnTo>
                  <a:close/>
                </a:path>
                <a:path extrusionOk="0" h="511810" w="2059939">
                  <a:moveTo>
                    <a:pt x="1867009" y="124326"/>
                  </a:moveTo>
                  <a:lnTo>
                    <a:pt x="1853351" y="185994"/>
                  </a:lnTo>
                  <a:lnTo>
                    <a:pt x="2059941" y="134189"/>
                  </a:lnTo>
                  <a:lnTo>
                    <a:pt x="2055926" y="130931"/>
                  </a:lnTo>
                  <a:lnTo>
                    <a:pt x="1898409" y="130931"/>
                  </a:lnTo>
                  <a:lnTo>
                    <a:pt x="1867009" y="124326"/>
                  </a:lnTo>
                  <a:close/>
                </a:path>
                <a:path extrusionOk="0" h="511810" w="2059939">
                  <a:moveTo>
                    <a:pt x="1880740" y="62325"/>
                  </a:moveTo>
                  <a:lnTo>
                    <a:pt x="1867009" y="124326"/>
                  </a:lnTo>
                  <a:lnTo>
                    <a:pt x="1898409" y="130931"/>
                  </a:lnTo>
                  <a:lnTo>
                    <a:pt x="1911483" y="68792"/>
                  </a:lnTo>
                  <a:lnTo>
                    <a:pt x="1880740" y="62325"/>
                  </a:lnTo>
                  <a:close/>
                </a:path>
                <a:path extrusionOk="0" h="511810" w="2059939">
                  <a:moveTo>
                    <a:pt x="1894544" y="0"/>
                  </a:moveTo>
                  <a:lnTo>
                    <a:pt x="1880740" y="62325"/>
                  </a:lnTo>
                  <a:lnTo>
                    <a:pt x="1911483" y="68792"/>
                  </a:lnTo>
                  <a:lnTo>
                    <a:pt x="1898409" y="130931"/>
                  </a:lnTo>
                  <a:lnTo>
                    <a:pt x="2055926" y="130931"/>
                  </a:lnTo>
                  <a:lnTo>
                    <a:pt x="1894544" y="0"/>
                  </a:lnTo>
                  <a:close/>
                </a:path>
                <a:path extrusionOk="0" h="511810" w="2059939">
                  <a:moveTo>
                    <a:pt x="1847545" y="120231"/>
                  </a:moveTo>
                  <a:lnTo>
                    <a:pt x="1867009" y="124326"/>
                  </a:lnTo>
                  <a:lnTo>
                    <a:pt x="1867892" y="120338"/>
                  </a:lnTo>
                  <a:lnTo>
                    <a:pt x="1848184" y="120338"/>
                  </a:lnTo>
                  <a:lnTo>
                    <a:pt x="1847545" y="120231"/>
                  </a:lnTo>
                  <a:close/>
                </a:path>
                <a:path extrusionOk="0" h="511810" w="2059939">
                  <a:moveTo>
                    <a:pt x="937677" y="122863"/>
                  </a:moveTo>
                  <a:lnTo>
                    <a:pt x="937166" y="122958"/>
                  </a:lnTo>
                  <a:lnTo>
                    <a:pt x="937677" y="122863"/>
                  </a:lnTo>
                  <a:close/>
                </a:path>
                <a:path extrusionOk="0" h="511810" w="2059939">
                  <a:moveTo>
                    <a:pt x="1846915" y="120098"/>
                  </a:moveTo>
                  <a:lnTo>
                    <a:pt x="1847545" y="120231"/>
                  </a:lnTo>
                  <a:lnTo>
                    <a:pt x="1848184" y="120338"/>
                  </a:lnTo>
                  <a:lnTo>
                    <a:pt x="1846915" y="120098"/>
                  </a:lnTo>
                  <a:close/>
                </a:path>
                <a:path extrusionOk="0" h="511810" w="2059939">
                  <a:moveTo>
                    <a:pt x="1867945" y="120098"/>
                  </a:moveTo>
                  <a:lnTo>
                    <a:pt x="1846915" y="120098"/>
                  </a:lnTo>
                  <a:lnTo>
                    <a:pt x="1848184" y="120338"/>
                  </a:lnTo>
                  <a:lnTo>
                    <a:pt x="1867892" y="120338"/>
                  </a:lnTo>
                  <a:lnTo>
                    <a:pt x="1867945" y="120098"/>
                  </a:lnTo>
                  <a:close/>
                </a:path>
                <a:path extrusionOk="0" h="511810" w="2059939">
                  <a:moveTo>
                    <a:pt x="1870431" y="108874"/>
                  </a:moveTo>
                  <a:lnTo>
                    <a:pt x="1780044" y="108874"/>
                  </a:lnTo>
                  <a:lnTo>
                    <a:pt x="1780829" y="108996"/>
                  </a:lnTo>
                  <a:lnTo>
                    <a:pt x="1847545" y="120231"/>
                  </a:lnTo>
                  <a:lnTo>
                    <a:pt x="1846915" y="120098"/>
                  </a:lnTo>
                  <a:lnTo>
                    <a:pt x="1867945" y="120098"/>
                  </a:lnTo>
                  <a:lnTo>
                    <a:pt x="1870431" y="108874"/>
                  </a:lnTo>
                  <a:close/>
                </a:path>
                <a:path extrusionOk="0" h="511810" w="2059939">
                  <a:moveTo>
                    <a:pt x="1780434" y="108940"/>
                  </a:moveTo>
                  <a:lnTo>
                    <a:pt x="1780769" y="108996"/>
                  </a:lnTo>
                  <a:lnTo>
                    <a:pt x="1780434" y="108940"/>
                  </a:lnTo>
                  <a:close/>
                </a:path>
                <a:path extrusionOk="0" h="511810" w="2059939">
                  <a:moveTo>
                    <a:pt x="1872546" y="99326"/>
                  </a:moveTo>
                  <a:lnTo>
                    <a:pt x="1713035" y="99326"/>
                  </a:lnTo>
                  <a:lnTo>
                    <a:pt x="1713837" y="99430"/>
                  </a:lnTo>
                  <a:lnTo>
                    <a:pt x="1780434" y="108940"/>
                  </a:lnTo>
                  <a:lnTo>
                    <a:pt x="1780044" y="108874"/>
                  </a:lnTo>
                  <a:lnTo>
                    <a:pt x="1870431" y="108874"/>
                  </a:lnTo>
                  <a:lnTo>
                    <a:pt x="1872546" y="99326"/>
                  </a:lnTo>
                  <a:close/>
                </a:path>
                <a:path extrusionOk="0" h="511810" w="2059939">
                  <a:moveTo>
                    <a:pt x="1063598" y="101257"/>
                  </a:moveTo>
                  <a:lnTo>
                    <a:pt x="1063038" y="101329"/>
                  </a:lnTo>
                  <a:lnTo>
                    <a:pt x="1063598" y="101257"/>
                  </a:lnTo>
                  <a:close/>
                </a:path>
                <a:path extrusionOk="0" h="511810" w="2059939">
                  <a:moveTo>
                    <a:pt x="1713444" y="99384"/>
                  </a:moveTo>
                  <a:lnTo>
                    <a:pt x="1713765" y="99430"/>
                  </a:lnTo>
                  <a:lnTo>
                    <a:pt x="1713444" y="99384"/>
                  </a:lnTo>
                  <a:close/>
                </a:path>
                <a:path extrusionOk="0" h="511810" w="2059939">
                  <a:moveTo>
                    <a:pt x="1874267" y="91555"/>
                  </a:moveTo>
                  <a:lnTo>
                    <a:pt x="1646387" y="91555"/>
                  </a:lnTo>
                  <a:lnTo>
                    <a:pt x="1647203" y="91639"/>
                  </a:lnTo>
                  <a:lnTo>
                    <a:pt x="1713444" y="99384"/>
                  </a:lnTo>
                  <a:lnTo>
                    <a:pt x="1713035" y="99326"/>
                  </a:lnTo>
                  <a:lnTo>
                    <a:pt x="1872546" y="99326"/>
                  </a:lnTo>
                  <a:lnTo>
                    <a:pt x="1874267" y="91555"/>
                  </a:lnTo>
                  <a:close/>
                </a:path>
                <a:path extrusionOk="0" h="511810" w="2059939">
                  <a:moveTo>
                    <a:pt x="1127083" y="93108"/>
                  </a:moveTo>
                  <a:lnTo>
                    <a:pt x="1126953" y="93108"/>
                  </a:lnTo>
                  <a:lnTo>
                    <a:pt x="1126494" y="93167"/>
                  </a:lnTo>
                  <a:lnTo>
                    <a:pt x="1127083" y="93108"/>
                  </a:lnTo>
                  <a:close/>
                </a:path>
                <a:path extrusionOk="0" h="511810" w="2059939">
                  <a:moveTo>
                    <a:pt x="1646763" y="91599"/>
                  </a:moveTo>
                  <a:lnTo>
                    <a:pt x="1647105" y="91639"/>
                  </a:lnTo>
                  <a:lnTo>
                    <a:pt x="1646763" y="91599"/>
                  </a:lnTo>
                  <a:close/>
                </a:path>
                <a:path extrusionOk="0" h="511810" w="2059939">
                  <a:moveTo>
                    <a:pt x="1875595" y="85558"/>
                  </a:moveTo>
                  <a:lnTo>
                    <a:pt x="1580100" y="85558"/>
                  </a:lnTo>
                  <a:lnTo>
                    <a:pt x="1580931" y="85623"/>
                  </a:lnTo>
                  <a:lnTo>
                    <a:pt x="1646763" y="91599"/>
                  </a:lnTo>
                  <a:lnTo>
                    <a:pt x="1646387" y="91555"/>
                  </a:lnTo>
                  <a:lnTo>
                    <a:pt x="1874267" y="91555"/>
                  </a:lnTo>
                  <a:lnTo>
                    <a:pt x="1875595" y="85558"/>
                  </a:lnTo>
                  <a:close/>
                </a:path>
                <a:path extrusionOk="0" h="511810" w="2059939">
                  <a:moveTo>
                    <a:pt x="1580534" y="85597"/>
                  </a:moveTo>
                  <a:lnTo>
                    <a:pt x="1580815" y="85623"/>
                  </a:lnTo>
                  <a:lnTo>
                    <a:pt x="1580534" y="85597"/>
                  </a:lnTo>
                  <a:close/>
                </a:path>
                <a:path extrusionOk="0" h="511810" w="2059939">
                  <a:moveTo>
                    <a:pt x="1514603" y="81364"/>
                  </a:moveTo>
                  <a:lnTo>
                    <a:pt x="1580534" y="85597"/>
                  </a:lnTo>
                  <a:lnTo>
                    <a:pt x="1580100" y="85558"/>
                  </a:lnTo>
                  <a:lnTo>
                    <a:pt x="1875595" y="85558"/>
                  </a:lnTo>
                  <a:lnTo>
                    <a:pt x="1876520" y="81380"/>
                  </a:lnTo>
                  <a:lnTo>
                    <a:pt x="1515017" y="81380"/>
                  </a:lnTo>
                  <a:lnTo>
                    <a:pt x="1514603" y="81364"/>
                  </a:lnTo>
                  <a:close/>
                </a:path>
                <a:path extrusionOk="0" h="511810" w="2059939">
                  <a:moveTo>
                    <a:pt x="1876530" y="81337"/>
                  </a:moveTo>
                  <a:lnTo>
                    <a:pt x="1514172" y="81337"/>
                  </a:lnTo>
                  <a:lnTo>
                    <a:pt x="1515017" y="81380"/>
                  </a:lnTo>
                  <a:lnTo>
                    <a:pt x="1876520" y="81380"/>
                  </a:lnTo>
                  <a:close/>
                </a:path>
                <a:path extrusionOk="0" h="511810" w="2059939">
                  <a:moveTo>
                    <a:pt x="1877072" y="78887"/>
                  </a:moveTo>
                  <a:lnTo>
                    <a:pt x="1448603" y="78887"/>
                  </a:lnTo>
                  <a:lnTo>
                    <a:pt x="1449458" y="78908"/>
                  </a:lnTo>
                  <a:lnTo>
                    <a:pt x="1449179" y="78908"/>
                  </a:lnTo>
                  <a:lnTo>
                    <a:pt x="1514603" y="81364"/>
                  </a:lnTo>
                  <a:lnTo>
                    <a:pt x="1514172" y="81337"/>
                  </a:lnTo>
                  <a:lnTo>
                    <a:pt x="1876530" y="81337"/>
                  </a:lnTo>
                  <a:lnTo>
                    <a:pt x="1877067" y="78908"/>
                  </a:lnTo>
                  <a:lnTo>
                    <a:pt x="1449069" y="78904"/>
                  </a:lnTo>
                  <a:lnTo>
                    <a:pt x="1877068" y="78904"/>
                  </a:lnTo>
                  <a:close/>
                </a:path>
                <a:path extrusionOk="0" h="511810" w="2059939">
                  <a:moveTo>
                    <a:pt x="1877223" y="78207"/>
                  </a:moveTo>
                  <a:lnTo>
                    <a:pt x="1383827" y="78215"/>
                  </a:lnTo>
                  <a:lnTo>
                    <a:pt x="1449069" y="78904"/>
                  </a:lnTo>
                  <a:lnTo>
                    <a:pt x="1448603" y="78887"/>
                  </a:lnTo>
                  <a:lnTo>
                    <a:pt x="1877072" y="78887"/>
                  </a:lnTo>
                  <a:lnTo>
                    <a:pt x="1877223" y="78207"/>
                  </a:lnTo>
                  <a:close/>
                </a:path>
              </a:pathLst>
            </a:cu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94" name="Google Shape;894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42802" y="3205265"/>
              <a:ext cx="845883" cy="1110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5" name="Google Shape;895;p57"/>
            <p:cNvSpPr/>
            <p:nvPr/>
          </p:nvSpPr>
          <p:spPr>
            <a:xfrm>
              <a:off x="8013291" y="3611244"/>
              <a:ext cx="705484" cy="705485"/>
            </a:xfrm>
            <a:custGeom>
              <a:rect b="b" l="l" r="r" t="t"/>
              <a:pathLst>
                <a:path extrusionOk="0" h="705485" w="705484">
                  <a:moveTo>
                    <a:pt x="704904" y="0"/>
                  </a:moveTo>
                  <a:lnTo>
                    <a:pt x="0" y="0"/>
                  </a:lnTo>
                  <a:lnTo>
                    <a:pt x="0" y="704903"/>
                  </a:lnTo>
                  <a:lnTo>
                    <a:pt x="704904" y="704903"/>
                  </a:lnTo>
                  <a:lnTo>
                    <a:pt x="704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7"/>
            <p:cNvSpPr/>
            <p:nvPr/>
          </p:nvSpPr>
          <p:spPr>
            <a:xfrm>
              <a:off x="8154263" y="3835069"/>
              <a:ext cx="467995" cy="429895"/>
            </a:xfrm>
            <a:custGeom>
              <a:rect b="b" l="l" r="r" t="t"/>
              <a:pathLst>
                <a:path extrusionOk="0" h="429895" w="467995">
                  <a:moveTo>
                    <a:pt x="211480" y="394398"/>
                  </a:moveTo>
                  <a:lnTo>
                    <a:pt x="0" y="394398"/>
                  </a:lnTo>
                  <a:lnTo>
                    <a:pt x="0" y="429653"/>
                  </a:lnTo>
                  <a:lnTo>
                    <a:pt x="211480" y="429653"/>
                  </a:lnTo>
                  <a:lnTo>
                    <a:pt x="211480" y="394398"/>
                  </a:lnTo>
                  <a:close/>
                </a:path>
                <a:path extrusionOk="0" h="429895" w="467995">
                  <a:moveTo>
                    <a:pt x="467944" y="28194"/>
                  </a:moveTo>
                  <a:lnTo>
                    <a:pt x="465734" y="17221"/>
                  </a:lnTo>
                  <a:lnTo>
                    <a:pt x="459689" y="8255"/>
                  </a:lnTo>
                  <a:lnTo>
                    <a:pt x="450723" y="2209"/>
                  </a:lnTo>
                  <a:lnTo>
                    <a:pt x="439750" y="0"/>
                  </a:lnTo>
                  <a:lnTo>
                    <a:pt x="428777" y="2209"/>
                  </a:lnTo>
                  <a:lnTo>
                    <a:pt x="419811" y="8255"/>
                  </a:lnTo>
                  <a:lnTo>
                    <a:pt x="413766" y="17221"/>
                  </a:lnTo>
                  <a:lnTo>
                    <a:pt x="411556" y="28194"/>
                  </a:lnTo>
                  <a:lnTo>
                    <a:pt x="413766" y="39166"/>
                  </a:lnTo>
                  <a:lnTo>
                    <a:pt x="419811" y="48133"/>
                  </a:lnTo>
                  <a:lnTo>
                    <a:pt x="428777" y="54178"/>
                  </a:lnTo>
                  <a:lnTo>
                    <a:pt x="439750" y="56388"/>
                  </a:lnTo>
                  <a:lnTo>
                    <a:pt x="450723" y="54178"/>
                  </a:lnTo>
                  <a:lnTo>
                    <a:pt x="459689" y="48133"/>
                  </a:lnTo>
                  <a:lnTo>
                    <a:pt x="465734" y="39166"/>
                  </a:lnTo>
                  <a:lnTo>
                    <a:pt x="467944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7"/>
            <p:cNvSpPr/>
            <p:nvPr/>
          </p:nvSpPr>
          <p:spPr>
            <a:xfrm>
              <a:off x="6159839" y="3136720"/>
              <a:ext cx="1783079" cy="307975"/>
            </a:xfrm>
            <a:custGeom>
              <a:rect b="b" l="l" r="r" t="t"/>
              <a:pathLst>
                <a:path extrusionOk="0" h="307975" w="1783079">
                  <a:moveTo>
                    <a:pt x="0" y="138735"/>
                  </a:moveTo>
                  <a:lnTo>
                    <a:pt x="49337" y="121155"/>
                  </a:lnTo>
                  <a:lnTo>
                    <a:pt x="98544" y="104765"/>
                  </a:lnTo>
                  <a:lnTo>
                    <a:pt x="147621" y="89566"/>
                  </a:lnTo>
                  <a:lnTo>
                    <a:pt x="196566" y="75556"/>
                  </a:lnTo>
                  <a:lnTo>
                    <a:pt x="245381" y="62737"/>
                  </a:lnTo>
                  <a:lnTo>
                    <a:pt x="294065" y="51108"/>
                  </a:lnTo>
                  <a:lnTo>
                    <a:pt x="342619" y="40668"/>
                  </a:lnTo>
                  <a:lnTo>
                    <a:pt x="391042" y="31419"/>
                  </a:lnTo>
                  <a:lnTo>
                    <a:pt x="439334" y="23361"/>
                  </a:lnTo>
                  <a:lnTo>
                    <a:pt x="487496" y="16492"/>
                  </a:lnTo>
                  <a:lnTo>
                    <a:pt x="535527" y="10813"/>
                  </a:lnTo>
                  <a:lnTo>
                    <a:pt x="583427" y="6324"/>
                  </a:lnTo>
                  <a:lnTo>
                    <a:pt x="631197" y="3026"/>
                  </a:lnTo>
                  <a:lnTo>
                    <a:pt x="678836" y="918"/>
                  </a:lnTo>
                  <a:lnTo>
                    <a:pt x="726344" y="0"/>
                  </a:lnTo>
                  <a:lnTo>
                    <a:pt x="773721" y="271"/>
                  </a:lnTo>
                  <a:lnTo>
                    <a:pt x="820968" y="1733"/>
                  </a:lnTo>
                  <a:lnTo>
                    <a:pt x="868084" y="4386"/>
                  </a:lnTo>
                  <a:lnTo>
                    <a:pt x="915070" y="8228"/>
                  </a:lnTo>
                  <a:lnTo>
                    <a:pt x="961925" y="13260"/>
                  </a:lnTo>
                  <a:lnTo>
                    <a:pt x="1008649" y="19483"/>
                  </a:lnTo>
                  <a:lnTo>
                    <a:pt x="1055242" y="26895"/>
                  </a:lnTo>
                  <a:lnTo>
                    <a:pt x="1101705" y="35498"/>
                  </a:lnTo>
                  <a:lnTo>
                    <a:pt x="1148037" y="45291"/>
                  </a:lnTo>
                  <a:lnTo>
                    <a:pt x="1194239" y="56274"/>
                  </a:lnTo>
                  <a:lnTo>
                    <a:pt x="1240309" y="68447"/>
                  </a:lnTo>
                  <a:lnTo>
                    <a:pt x="1286249" y="81810"/>
                  </a:lnTo>
                  <a:lnTo>
                    <a:pt x="1332059" y="96363"/>
                  </a:lnTo>
                  <a:lnTo>
                    <a:pt x="1377738" y="112107"/>
                  </a:lnTo>
                  <a:lnTo>
                    <a:pt x="1423286" y="129040"/>
                  </a:lnTo>
                  <a:lnTo>
                    <a:pt x="1468703" y="147164"/>
                  </a:lnTo>
                  <a:lnTo>
                    <a:pt x="1513990" y="166478"/>
                  </a:lnTo>
                  <a:lnTo>
                    <a:pt x="1559146" y="186982"/>
                  </a:lnTo>
                  <a:lnTo>
                    <a:pt x="1604171" y="208676"/>
                  </a:lnTo>
                  <a:lnTo>
                    <a:pt x="1649066" y="231560"/>
                  </a:lnTo>
                  <a:lnTo>
                    <a:pt x="1693830" y="255634"/>
                  </a:lnTo>
                  <a:lnTo>
                    <a:pt x="1738463" y="280898"/>
                  </a:lnTo>
                  <a:lnTo>
                    <a:pt x="1782966" y="307353"/>
                  </a:lnTo>
                </a:path>
              </a:pathLst>
            </a:custGeom>
            <a:noFill/>
            <a:ln cap="flat" cmpd="sng" w="63500">
              <a:solidFill>
                <a:srgbClr val="C825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98" name="Google Shape;898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88681" y="4582754"/>
              <a:ext cx="845879" cy="1110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9" name="Google Shape;899;p57"/>
            <p:cNvSpPr/>
            <p:nvPr/>
          </p:nvSpPr>
          <p:spPr>
            <a:xfrm>
              <a:off x="8859170" y="4988733"/>
              <a:ext cx="705484" cy="705485"/>
            </a:xfrm>
            <a:custGeom>
              <a:rect b="b" l="l" r="r" t="t"/>
              <a:pathLst>
                <a:path extrusionOk="0" h="705485" w="705484">
                  <a:moveTo>
                    <a:pt x="704903" y="0"/>
                  </a:moveTo>
                  <a:lnTo>
                    <a:pt x="0" y="0"/>
                  </a:lnTo>
                  <a:lnTo>
                    <a:pt x="0" y="704903"/>
                  </a:lnTo>
                  <a:lnTo>
                    <a:pt x="704903" y="704903"/>
                  </a:lnTo>
                  <a:lnTo>
                    <a:pt x="7049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7"/>
            <p:cNvSpPr/>
            <p:nvPr/>
          </p:nvSpPr>
          <p:spPr>
            <a:xfrm>
              <a:off x="9000147" y="5142064"/>
              <a:ext cx="538479" cy="500379"/>
            </a:xfrm>
            <a:custGeom>
              <a:rect b="b" l="l" r="r" t="t"/>
              <a:pathLst>
                <a:path extrusionOk="0" h="500379" w="538479">
                  <a:moveTo>
                    <a:pt x="211467" y="464896"/>
                  </a:moveTo>
                  <a:lnTo>
                    <a:pt x="0" y="464896"/>
                  </a:lnTo>
                  <a:lnTo>
                    <a:pt x="0" y="500138"/>
                  </a:lnTo>
                  <a:lnTo>
                    <a:pt x="211467" y="500138"/>
                  </a:lnTo>
                  <a:lnTo>
                    <a:pt x="211467" y="464896"/>
                  </a:lnTo>
                  <a:close/>
                </a:path>
                <a:path extrusionOk="0" h="500379" w="538479">
                  <a:moveTo>
                    <a:pt x="538429" y="28194"/>
                  </a:moveTo>
                  <a:lnTo>
                    <a:pt x="536219" y="17221"/>
                  </a:lnTo>
                  <a:lnTo>
                    <a:pt x="530174" y="8255"/>
                  </a:lnTo>
                  <a:lnTo>
                    <a:pt x="521208" y="2209"/>
                  </a:lnTo>
                  <a:lnTo>
                    <a:pt x="510235" y="0"/>
                  </a:lnTo>
                  <a:lnTo>
                    <a:pt x="499262" y="2209"/>
                  </a:lnTo>
                  <a:lnTo>
                    <a:pt x="490296" y="8255"/>
                  </a:lnTo>
                  <a:lnTo>
                    <a:pt x="484251" y="17221"/>
                  </a:lnTo>
                  <a:lnTo>
                    <a:pt x="482041" y="28194"/>
                  </a:lnTo>
                  <a:lnTo>
                    <a:pt x="484251" y="39166"/>
                  </a:lnTo>
                  <a:lnTo>
                    <a:pt x="490296" y="48133"/>
                  </a:lnTo>
                  <a:lnTo>
                    <a:pt x="499262" y="54178"/>
                  </a:lnTo>
                  <a:lnTo>
                    <a:pt x="510235" y="56388"/>
                  </a:lnTo>
                  <a:lnTo>
                    <a:pt x="521208" y="54178"/>
                  </a:lnTo>
                  <a:lnTo>
                    <a:pt x="530174" y="48133"/>
                  </a:lnTo>
                  <a:lnTo>
                    <a:pt x="536219" y="39166"/>
                  </a:lnTo>
                  <a:lnTo>
                    <a:pt x="538429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1" name="Google Shape;901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88681" y="7260848"/>
              <a:ext cx="845879" cy="111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2" name="Google Shape;902;p57"/>
            <p:cNvSpPr/>
            <p:nvPr/>
          </p:nvSpPr>
          <p:spPr>
            <a:xfrm>
              <a:off x="8859170" y="7666827"/>
              <a:ext cx="705484" cy="705484"/>
            </a:xfrm>
            <a:custGeom>
              <a:rect b="b" l="l" r="r" t="t"/>
              <a:pathLst>
                <a:path extrusionOk="0" h="705484" w="705484">
                  <a:moveTo>
                    <a:pt x="704903" y="0"/>
                  </a:moveTo>
                  <a:lnTo>
                    <a:pt x="0" y="0"/>
                  </a:lnTo>
                  <a:lnTo>
                    <a:pt x="0" y="704902"/>
                  </a:lnTo>
                  <a:lnTo>
                    <a:pt x="704903" y="704902"/>
                  </a:lnTo>
                  <a:lnTo>
                    <a:pt x="7049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7"/>
            <p:cNvSpPr/>
            <p:nvPr/>
          </p:nvSpPr>
          <p:spPr>
            <a:xfrm>
              <a:off x="9000147" y="7714424"/>
              <a:ext cx="496570" cy="606425"/>
            </a:xfrm>
            <a:custGeom>
              <a:rect b="b" l="l" r="r" t="t"/>
              <a:pathLst>
                <a:path extrusionOk="0" h="606425" w="496570">
                  <a:moveTo>
                    <a:pt x="211467" y="570623"/>
                  </a:moveTo>
                  <a:lnTo>
                    <a:pt x="0" y="570623"/>
                  </a:lnTo>
                  <a:lnTo>
                    <a:pt x="0" y="605878"/>
                  </a:lnTo>
                  <a:lnTo>
                    <a:pt x="211467" y="605878"/>
                  </a:lnTo>
                  <a:lnTo>
                    <a:pt x="211467" y="570623"/>
                  </a:lnTo>
                  <a:close/>
                </a:path>
                <a:path extrusionOk="0" h="606425" w="496570">
                  <a:moveTo>
                    <a:pt x="496138" y="28194"/>
                  </a:moveTo>
                  <a:lnTo>
                    <a:pt x="493915" y="17221"/>
                  </a:lnTo>
                  <a:lnTo>
                    <a:pt x="487883" y="8255"/>
                  </a:lnTo>
                  <a:lnTo>
                    <a:pt x="478917" y="2209"/>
                  </a:lnTo>
                  <a:lnTo>
                    <a:pt x="467944" y="0"/>
                  </a:lnTo>
                  <a:lnTo>
                    <a:pt x="456958" y="2209"/>
                  </a:lnTo>
                  <a:lnTo>
                    <a:pt x="448005" y="8255"/>
                  </a:lnTo>
                  <a:lnTo>
                    <a:pt x="441960" y="17221"/>
                  </a:lnTo>
                  <a:lnTo>
                    <a:pt x="439750" y="28194"/>
                  </a:lnTo>
                  <a:lnTo>
                    <a:pt x="441960" y="39166"/>
                  </a:lnTo>
                  <a:lnTo>
                    <a:pt x="448005" y="48133"/>
                  </a:lnTo>
                  <a:lnTo>
                    <a:pt x="456958" y="54178"/>
                  </a:lnTo>
                  <a:lnTo>
                    <a:pt x="467944" y="56388"/>
                  </a:lnTo>
                  <a:lnTo>
                    <a:pt x="478917" y="54178"/>
                  </a:lnTo>
                  <a:lnTo>
                    <a:pt x="487883" y="48133"/>
                  </a:lnTo>
                  <a:lnTo>
                    <a:pt x="493915" y="39166"/>
                  </a:lnTo>
                  <a:lnTo>
                    <a:pt x="496138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7"/>
            <p:cNvSpPr/>
            <p:nvPr/>
          </p:nvSpPr>
          <p:spPr>
            <a:xfrm>
              <a:off x="9463750" y="7607161"/>
              <a:ext cx="93345" cy="56515"/>
            </a:xfrm>
            <a:custGeom>
              <a:rect b="b" l="l" r="r" t="t"/>
              <a:pathLst>
                <a:path extrusionOk="0" h="56515" w="93345">
                  <a:moveTo>
                    <a:pt x="93273" y="0"/>
                  </a:moveTo>
                  <a:lnTo>
                    <a:pt x="0" y="0"/>
                  </a:lnTo>
                  <a:lnTo>
                    <a:pt x="0" y="56393"/>
                  </a:lnTo>
                  <a:lnTo>
                    <a:pt x="93273" y="56393"/>
                  </a:lnTo>
                  <a:lnTo>
                    <a:pt x="932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7"/>
            <p:cNvSpPr/>
            <p:nvPr/>
          </p:nvSpPr>
          <p:spPr>
            <a:xfrm>
              <a:off x="8779347" y="3841164"/>
              <a:ext cx="1831340" cy="3521709"/>
            </a:xfrm>
            <a:custGeom>
              <a:rect b="b" l="l" r="r" t="t"/>
              <a:pathLst>
                <a:path extrusionOk="0" h="3521709" w="1831340">
                  <a:moveTo>
                    <a:pt x="905494" y="3314600"/>
                  </a:moveTo>
                  <a:lnTo>
                    <a:pt x="855051" y="3521525"/>
                  </a:lnTo>
                  <a:lnTo>
                    <a:pt x="1050858" y="3437724"/>
                  </a:lnTo>
                  <a:lnTo>
                    <a:pt x="1030925" y="3420841"/>
                  </a:lnTo>
                  <a:lnTo>
                    <a:pt x="981942" y="3420841"/>
                  </a:lnTo>
                  <a:lnTo>
                    <a:pt x="933369" y="3379938"/>
                  </a:lnTo>
                  <a:lnTo>
                    <a:pt x="953879" y="3355583"/>
                  </a:lnTo>
                  <a:lnTo>
                    <a:pt x="905494" y="3314600"/>
                  </a:lnTo>
                  <a:close/>
                </a:path>
                <a:path extrusionOk="0" h="3521709" w="1831340">
                  <a:moveTo>
                    <a:pt x="953879" y="3355583"/>
                  </a:moveTo>
                  <a:lnTo>
                    <a:pt x="933369" y="3379938"/>
                  </a:lnTo>
                  <a:lnTo>
                    <a:pt x="981942" y="3420841"/>
                  </a:lnTo>
                  <a:lnTo>
                    <a:pt x="1002334" y="3396624"/>
                  </a:lnTo>
                  <a:lnTo>
                    <a:pt x="953879" y="3355583"/>
                  </a:lnTo>
                  <a:close/>
                </a:path>
                <a:path extrusionOk="0" h="3521709" w="1831340">
                  <a:moveTo>
                    <a:pt x="1002334" y="3396624"/>
                  </a:moveTo>
                  <a:lnTo>
                    <a:pt x="981942" y="3420841"/>
                  </a:lnTo>
                  <a:lnTo>
                    <a:pt x="1030925" y="3420841"/>
                  </a:lnTo>
                  <a:lnTo>
                    <a:pt x="1002334" y="3396624"/>
                  </a:lnTo>
                  <a:close/>
                </a:path>
                <a:path extrusionOk="0" h="3521709" w="1831340">
                  <a:moveTo>
                    <a:pt x="1047536" y="3341363"/>
                  </a:moveTo>
                  <a:lnTo>
                    <a:pt x="965854" y="3341363"/>
                  </a:lnTo>
                  <a:lnTo>
                    <a:pt x="953879" y="3355583"/>
                  </a:lnTo>
                  <a:lnTo>
                    <a:pt x="1002334" y="3396624"/>
                  </a:lnTo>
                  <a:lnTo>
                    <a:pt x="1014625" y="3382029"/>
                  </a:lnTo>
                  <a:lnTo>
                    <a:pt x="1047536" y="3341363"/>
                  </a:lnTo>
                  <a:close/>
                </a:path>
                <a:path extrusionOk="0" h="3521709" w="1831340">
                  <a:moveTo>
                    <a:pt x="1109792" y="3263210"/>
                  </a:moveTo>
                  <a:lnTo>
                    <a:pt x="1029096" y="3263210"/>
                  </a:lnTo>
                  <a:lnTo>
                    <a:pt x="965635" y="3341623"/>
                  </a:lnTo>
                  <a:lnTo>
                    <a:pt x="965854" y="3341363"/>
                  </a:lnTo>
                  <a:lnTo>
                    <a:pt x="1047536" y="3341363"/>
                  </a:lnTo>
                  <a:lnTo>
                    <a:pt x="1078608" y="3302969"/>
                  </a:lnTo>
                  <a:lnTo>
                    <a:pt x="1109792" y="3263210"/>
                  </a:lnTo>
                  <a:close/>
                </a:path>
                <a:path extrusionOk="0" h="3521709" w="1831340">
                  <a:moveTo>
                    <a:pt x="1169531" y="3185774"/>
                  </a:moveTo>
                  <a:lnTo>
                    <a:pt x="1089823" y="3185774"/>
                  </a:lnTo>
                  <a:lnTo>
                    <a:pt x="1028952" y="3263387"/>
                  </a:lnTo>
                  <a:lnTo>
                    <a:pt x="1029096" y="3263210"/>
                  </a:lnTo>
                  <a:lnTo>
                    <a:pt x="1109792" y="3263210"/>
                  </a:lnTo>
                  <a:lnTo>
                    <a:pt x="1139946" y="3224763"/>
                  </a:lnTo>
                  <a:lnTo>
                    <a:pt x="1169531" y="3185774"/>
                  </a:lnTo>
                  <a:close/>
                </a:path>
                <a:path extrusionOk="0" h="3521709" w="1831340">
                  <a:moveTo>
                    <a:pt x="1226656" y="3109178"/>
                  </a:moveTo>
                  <a:lnTo>
                    <a:pt x="1147940" y="3109178"/>
                  </a:lnTo>
                  <a:lnTo>
                    <a:pt x="1089688" y="3185947"/>
                  </a:lnTo>
                  <a:lnTo>
                    <a:pt x="1089823" y="3185774"/>
                  </a:lnTo>
                  <a:lnTo>
                    <a:pt x="1169531" y="3185774"/>
                  </a:lnTo>
                  <a:lnTo>
                    <a:pt x="1198686" y="3147350"/>
                  </a:lnTo>
                  <a:lnTo>
                    <a:pt x="1226656" y="3109178"/>
                  </a:lnTo>
                  <a:close/>
                </a:path>
                <a:path extrusionOk="0" h="3521709" w="1831340">
                  <a:moveTo>
                    <a:pt x="1281170" y="3033422"/>
                  </a:moveTo>
                  <a:lnTo>
                    <a:pt x="1203443" y="3033422"/>
                  </a:lnTo>
                  <a:lnTo>
                    <a:pt x="1147762" y="3109412"/>
                  </a:lnTo>
                  <a:lnTo>
                    <a:pt x="1147940" y="3109178"/>
                  </a:lnTo>
                  <a:lnTo>
                    <a:pt x="1226656" y="3109178"/>
                  </a:lnTo>
                  <a:lnTo>
                    <a:pt x="1254828" y="3070729"/>
                  </a:lnTo>
                  <a:lnTo>
                    <a:pt x="1281170" y="3033422"/>
                  </a:lnTo>
                  <a:close/>
                </a:path>
                <a:path extrusionOk="0" h="3521709" w="1831340">
                  <a:moveTo>
                    <a:pt x="1333076" y="2958509"/>
                  </a:moveTo>
                  <a:lnTo>
                    <a:pt x="1256332" y="2958509"/>
                  </a:lnTo>
                  <a:lnTo>
                    <a:pt x="1203246" y="3033691"/>
                  </a:lnTo>
                  <a:lnTo>
                    <a:pt x="1203443" y="3033422"/>
                  </a:lnTo>
                  <a:lnTo>
                    <a:pt x="1281170" y="3033422"/>
                  </a:lnTo>
                  <a:lnTo>
                    <a:pt x="1308373" y="2994897"/>
                  </a:lnTo>
                  <a:lnTo>
                    <a:pt x="1333076" y="2958509"/>
                  </a:lnTo>
                  <a:close/>
                </a:path>
                <a:path extrusionOk="0" h="3521709" w="1831340">
                  <a:moveTo>
                    <a:pt x="1382375" y="2884440"/>
                  </a:moveTo>
                  <a:lnTo>
                    <a:pt x="1306610" y="2884440"/>
                  </a:lnTo>
                  <a:lnTo>
                    <a:pt x="1256187" y="2958714"/>
                  </a:lnTo>
                  <a:lnTo>
                    <a:pt x="1256332" y="2958509"/>
                  </a:lnTo>
                  <a:lnTo>
                    <a:pt x="1333076" y="2958509"/>
                  </a:lnTo>
                  <a:lnTo>
                    <a:pt x="1359319" y="2919853"/>
                  </a:lnTo>
                  <a:lnTo>
                    <a:pt x="1382375" y="2884440"/>
                  </a:lnTo>
                  <a:close/>
                </a:path>
                <a:path extrusionOk="0" h="3521709" w="1831340">
                  <a:moveTo>
                    <a:pt x="1429071" y="2811217"/>
                  </a:moveTo>
                  <a:lnTo>
                    <a:pt x="1354277" y="2811217"/>
                  </a:lnTo>
                  <a:lnTo>
                    <a:pt x="1306426" y="2884710"/>
                  </a:lnTo>
                  <a:lnTo>
                    <a:pt x="1306610" y="2884440"/>
                  </a:lnTo>
                  <a:lnTo>
                    <a:pt x="1382375" y="2884440"/>
                  </a:lnTo>
                  <a:lnTo>
                    <a:pt x="1407666" y="2845595"/>
                  </a:lnTo>
                  <a:lnTo>
                    <a:pt x="1429071" y="2811217"/>
                  </a:lnTo>
                  <a:close/>
                </a:path>
                <a:path extrusionOk="0" h="3521709" w="1831340">
                  <a:moveTo>
                    <a:pt x="1473166" y="2738842"/>
                  </a:moveTo>
                  <a:lnTo>
                    <a:pt x="1399331" y="2738842"/>
                  </a:lnTo>
                  <a:lnTo>
                    <a:pt x="1354098" y="2811491"/>
                  </a:lnTo>
                  <a:lnTo>
                    <a:pt x="1354277" y="2811217"/>
                  </a:lnTo>
                  <a:lnTo>
                    <a:pt x="1429071" y="2811217"/>
                  </a:lnTo>
                  <a:lnTo>
                    <a:pt x="1453414" y="2772119"/>
                  </a:lnTo>
                  <a:lnTo>
                    <a:pt x="1473166" y="2738842"/>
                  </a:lnTo>
                  <a:close/>
                </a:path>
                <a:path extrusionOk="0" h="3521709" w="1831340">
                  <a:moveTo>
                    <a:pt x="1514664" y="2667317"/>
                  </a:moveTo>
                  <a:lnTo>
                    <a:pt x="1441776" y="2667317"/>
                  </a:lnTo>
                  <a:lnTo>
                    <a:pt x="1399138" y="2739153"/>
                  </a:lnTo>
                  <a:lnTo>
                    <a:pt x="1399331" y="2738842"/>
                  </a:lnTo>
                  <a:lnTo>
                    <a:pt x="1473166" y="2738842"/>
                  </a:lnTo>
                  <a:lnTo>
                    <a:pt x="1496562" y="2699424"/>
                  </a:lnTo>
                  <a:lnTo>
                    <a:pt x="1514664" y="2667317"/>
                  </a:lnTo>
                  <a:close/>
                </a:path>
                <a:path extrusionOk="0" h="3521709" w="1831340">
                  <a:moveTo>
                    <a:pt x="1553569" y="2596645"/>
                  </a:moveTo>
                  <a:lnTo>
                    <a:pt x="1481611" y="2596645"/>
                  </a:lnTo>
                  <a:lnTo>
                    <a:pt x="1441606" y="2667603"/>
                  </a:lnTo>
                  <a:lnTo>
                    <a:pt x="1441776" y="2667317"/>
                  </a:lnTo>
                  <a:lnTo>
                    <a:pt x="1514664" y="2667317"/>
                  </a:lnTo>
                  <a:lnTo>
                    <a:pt x="1537107" y="2627509"/>
                  </a:lnTo>
                  <a:lnTo>
                    <a:pt x="1553569" y="2596645"/>
                  </a:lnTo>
                  <a:close/>
                </a:path>
                <a:path extrusionOk="0" h="3521709" w="1831340">
                  <a:moveTo>
                    <a:pt x="1589885" y="2526830"/>
                  </a:moveTo>
                  <a:lnTo>
                    <a:pt x="1518838" y="2526830"/>
                  </a:lnTo>
                  <a:lnTo>
                    <a:pt x="1481437" y="2596954"/>
                  </a:lnTo>
                  <a:lnTo>
                    <a:pt x="1481611" y="2596645"/>
                  </a:lnTo>
                  <a:lnTo>
                    <a:pt x="1553569" y="2596645"/>
                  </a:lnTo>
                  <a:lnTo>
                    <a:pt x="1575051" y="2556369"/>
                  </a:lnTo>
                  <a:lnTo>
                    <a:pt x="1589885" y="2526830"/>
                  </a:lnTo>
                  <a:close/>
                </a:path>
                <a:path extrusionOk="0" h="3521709" w="1831340">
                  <a:moveTo>
                    <a:pt x="1623620" y="2457871"/>
                  </a:moveTo>
                  <a:lnTo>
                    <a:pt x="1553458" y="2457871"/>
                  </a:lnTo>
                  <a:lnTo>
                    <a:pt x="1518647" y="2527188"/>
                  </a:lnTo>
                  <a:lnTo>
                    <a:pt x="1518838" y="2526830"/>
                  </a:lnTo>
                  <a:lnTo>
                    <a:pt x="1589885" y="2526830"/>
                  </a:lnTo>
                  <a:lnTo>
                    <a:pt x="1610389" y="2486003"/>
                  </a:lnTo>
                  <a:lnTo>
                    <a:pt x="1623620" y="2457871"/>
                  </a:lnTo>
                  <a:close/>
                </a:path>
                <a:path extrusionOk="0" h="3521709" w="1831340">
                  <a:moveTo>
                    <a:pt x="1654778" y="2389772"/>
                  </a:moveTo>
                  <a:lnTo>
                    <a:pt x="1585475" y="2389772"/>
                  </a:lnTo>
                  <a:lnTo>
                    <a:pt x="1553274" y="2458238"/>
                  </a:lnTo>
                  <a:lnTo>
                    <a:pt x="1553458" y="2457871"/>
                  </a:lnTo>
                  <a:lnTo>
                    <a:pt x="1623620" y="2457871"/>
                  </a:lnTo>
                  <a:lnTo>
                    <a:pt x="1643120" y="2416408"/>
                  </a:lnTo>
                  <a:lnTo>
                    <a:pt x="1654778" y="2389772"/>
                  </a:lnTo>
                  <a:close/>
                </a:path>
                <a:path extrusionOk="0" h="3521709" w="1831340">
                  <a:moveTo>
                    <a:pt x="1683366" y="2322536"/>
                  </a:moveTo>
                  <a:lnTo>
                    <a:pt x="1614888" y="2322536"/>
                  </a:lnTo>
                  <a:lnTo>
                    <a:pt x="1614539" y="2323368"/>
                  </a:lnTo>
                  <a:lnTo>
                    <a:pt x="1585285" y="2390177"/>
                  </a:lnTo>
                  <a:lnTo>
                    <a:pt x="1585475" y="2389772"/>
                  </a:lnTo>
                  <a:lnTo>
                    <a:pt x="1654778" y="2389772"/>
                  </a:lnTo>
                  <a:lnTo>
                    <a:pt x="1673242" y="2347583"/>
                  </a:lnTo>
                  <a:lnTo>
                    <a:pt x="1683366" y="2322536"/>
                  </a:lnTo>
                  <a:close/>
                </a:path>
                <a:path extrusionOk="0" h="3521709" w="1831340">
                  <a:moveTo>
                    <a:pt x="1614718" y="2322925"/>
                  </a:moveTo>
                  <a:lnTo>
                    <a:pt x="1614524" y="2323368"/>
                  </a:lnTo>
                  <a:lnTo>
                    <a:pt x="1614718" y="2322925"/>
                  </a:lnTo>
                  <a:close/>
                </a:path>
                <a:path extrusionOk="0" h="3521709" w="1831340">
                  <a:moveTo>
                    <a:pt x="1709393" y="2256166"/>
                  </a:moveTo>
                  <a:lnTo>
                    <a:pt x="1641702" y="2256166"/>
                  </a:lnTo>
                  <a:lnTo>
                    <a:pt x="1641360" y="2257049"/>
                  </a:lnTo>
                  <a:lnTo>
                    <a:pt x="1614718" y="2322925"/>
                  </a:lnTo>
                  <a:lnTo>
                    <a:pt x="1614888" y="2322536"/>
                  </a:lnTo>
                  <a:lnTo>
                    <a:pt x="1683366" y="2322536"/>
                  </a:lnTo>
                  <a:lnTo>
                    <a:pt x="1700752" y="2279524"/>
                  </a:lnTo>
                  <a:lnTo>
                    <a:pt x="1709393" y="2256166"/>
                  </a:lnTo>
                  <a:close/>
                </a:path>
                <a:path extrusionOk="0" h="3521709" w="1831340">
                  <a:moveTo>
                    <a:pt x="1641524" y="2256607"/>
                  </a:moveTo>
                  <a:lnTo>
                    <a:pt x="1641345" y="2257049"/>
                  </a:lnTo>
                  <a:lnTo>
                    <a:pt x="1641524" y="2256607"/>
                  </a:lnTo>
                  <a:close/>
                </a:path>
                <a:path extrusionOk="0" h="3521709" w="1831340">
                  <a:moveTo>
                    <a:pt x="1732867" y="2190662"/>
                  </a:moveTo>
                  <a:lnTo>
                    <a:pt x="1665919" y="2190662"/>
                  </a:lnTo>
                  <a:lnTo>
                    <a:pt x="1665589" y="2191598"/>
                  </a:lnTo>
                  <a:lnTo>
                    <a:pt x="1641524" y="2256607"/>
                  </a:lnTo>
                  <a:lnTo>
                    <a:pt x="1641702" y="2256166"/>
                  </a:lnTo>
                  <a:lnTo>
                    <a:pt x="1709393" y="2256166"/>
                  </a:lnTo>
                  <a:lnTo>
                    <a:pt x="1725646" y="2212229"/>
                  </a:lnTo>
                  <a:lnTo>
                    <a:pt x="1732867" y="2190662"/>
                  </a:lnTo>
                  <a:close/>
                </a:path>
                <a:path extrusionOk="0" h="3521709" w="1831340">
                  <a:moveTo>
                    <a:pt x="1665742" y="2191141"/>
                  </a:moveTo>
                  <a:lnTo>
                    <a:pt x="1665573" y="2191598"/>
                  </a:lnTo>
                  <a:lnTo>
                    <a:pt x="1665742" y="2191141"/>
                  </a:lnTo>
                  <a:close/>
                </a:path>
                <a:path extrusionOk="0" h="3521709" w="1831340">
                  <a:moveTo>
                    <a:pt x="1753799" y="2126028"/>
                  </a:moveTo>
                  <a:lnTo>
                    <a:pt x="1687542" y="2126028"/>
                  </a:lnTo>
                  <a:lnTo>
                    <a:pt x="1687229" y="2127018"/>
                  </a:lnTo>
                  <a:lnTo>
                    <a:pt x="1665742" y="2191141"/>
                  </a:lnTo>
                  <a:lnTo>
                    <a:pt x="1665919" y="2190662"/>
                  </a:lnTo>
                  <a:lnTo>
                    <a:pt x="1732867" y="2190662"/>
                  </a:lnTo>
                  <a:lnTo>
                    <a:pt x="1747922" y="2145696"/>
                  </a:lnTo>
                  <a:lnTo>
                    <a:pt x="1753799" y="2126028"/>
                  </a:lnTo>
                  <a:close/>
                </a:path>
                <a:path extrusionOk="0" h="3521709" w="1831340">
                  <a:moveTo>
                    <a:pt x="1687378" y="2126519"/>
                  </a:moveTo>
                  <a:lnTo>
                    <a:pt x="1687211" y="2127018"/>
                  </a:lnTo>
                  <a:lnTo>
                    <a:pt x="1687378" y="2126519"/>
                  </a:lnTo>
                  <a:close/>
                </a:path>
                <a:path extrusionOk="0" h="3521709" w="1831340">
                  <a:moveTo>
                    <a:pt x="1772199" y="2062266"/>
                  </a:moveTo>
                  <a:lnTo>
                    <a:pt x="1706577" y="2062266"/>
                  </a:lnTo>
                  <a:lnTo>
                    <a:pt x="1706284" y="2063313"/>
                  </a:lnTo>
                  <a:lnTo>
                    <a:pt x="1687378" y="2126519"/>
                  </a:lnTo>
                  <a:lnTo>
                    <a:pt x="1687542" y="2126028"/>
                  </a:lnTo>
                  <a:lnTo>
                    <a:pt x="1753799" y="2126028"/>
                  </a:lnTo>
                  <a:lnTo>
                    <a:pt x="1767575" y="2079924"/>
                  </a:lnTo>
                  <a:lnTo>
                    <a:pt x="1772199" y="2062266"/>
                  </a:lnTo>
                  <a:close/>
                </a:path>
                <a:path extrusionOk="0" h="3521709" w="1831340">
                  <a:moveTo>
                    <a:pt x="1706421" y="2062789"/>
                  </a:moveTo>
                  <a:lnTo>
                    <a:pt x="1706265" y="2063313"/>
                  </a:lnTo>
                  <a:lnTo>
                    <a:pt x="1706421" y="2062789"/>
                  </a:lnTo>
                  <a:close/>
                </a:path>
                <a:path extrusionOk="0" h="3521709" w="1831340">
                  <a:moveTo>
                    <a:pt x="1788079" y="1999376"/>
                  </a:moveTo>
                  <a:lnTo>
                    <a:pt x="1723028" y="1999376"/>
                  </a:lnTo>
                  <a:lnTo>
                    <a:pt x="1722760" y="2000479"/>
                  </a:lnTo>
                  <a:lnTo>
                    <a:pt x="1706421" y="2062789"/>
                  </a:lnTo>
                  <a:lnTo>
                    <a:pt x="1706577" y="2062266"/>
                  </a:lnTo>
                  <a:lnTo>
                    <a:pt x="1772199" y="2062266"/>
                  </a:lnTo>
                  <a:lnTo>
                    <a:pt x="1784600" y="2014912"/>
                  </a:lnTo>
                  <a:lnTo>
                    <a:pt x="1788079" y="1999376"/>
                  </a:lnTo>
                  <a:close/>
                </a:path>
                <a:path extrusionOk="0" h="3521709" w="1831340">
                  <a:moveTo>
                    <a:pt x="1722884" y="1999924"/>
                  </a:moveTo>
                  <a:lnTo>
                    <a:pt x="1722739" y="2000479"/>
                  </a:lnTo>
                  <a:lnTo>
                    <a:pt x="1722884" y="1999924"/>
                  </a:lnTo>
                  <a:close/>
                </a:path>
                <a:path extrusionOk="0" h="3521709" w="1831340">
                  <a:moveTo>
                    <a:pt x="1801453" y="1937358"/>
                  </a:moveTo>
                  <a:lnTo>
                    <a:pt x="1736897" y="1937358"/>
                  </a:lnTo>
                  <a:lnTo>
                    <a:pt x="1736660" y="1938519"/>
                  </a:lnTo>
                  <a:lnTo>
                    <a:pt x="1722884" y="1999924"/>
                  </a:lnTo>
                  <a:lnTo>
                    <a:pt x="1723028" y="1999376"/>
                  </a:lnTo>
                  <a:lnTo>
                    <a:pt x="1788079" y="1999376"/>
                  </a:lnTo>
                  <a:lnTo>
                    <a:pt x="1798991" y="1950659"/>
                  </a:lnTo>
                  <a:lnTo>
                    <a:pt x="1801453" y="1937358"/>
                  </a:lnTo>
                  <a:close/>
                </a:path>
                <a:path extrusionOk="0" h="3521709" w="1831340">
                  <a:moveTo>
                    <a:pt x="1736767" y="1937940"/>
                  </a:moveTo>
                  <a:lnTo>
                    <a:pt x="1736637" y="1938519"/>
                  </a:lnTo>
                  <a:lnTo>
                    <a:pt x="1736767" y="1937940"/>
                  </a:lnTo>
                  <a:close/>
                </a:path>
                <a:path extrusionOk="0" h="3521709" w="1831340">
                  <a:moveTo>
                    <a:pt x="1812334" y="1876215"/>
                  </a:moveTo>
                  <a:lnTo>
                    <a:pt x="1748193" y="1876215"/>
                  </a:lnTo>
                  <a:lnTo>
                    <a:pt x="1747992" y="1877432"/>
                  </a:lnTo>
                  <a:lnTo>
                    <a:pt x="1736767" y="1937940"/>
                  </a:lnTo>
                  <a:lnTo>
                    <a:pt x="1736897" y="1937358"/>
                  </a:lnTo>
                  <a:lnTo>
                    <a:pt x="1801453" y="1937358"/>
                  </a:lnTo>
                  <a:lnTo>
                    <a:pt x="1810744" y="1887166"/>
                  </a:lnTo>
                  <a:lnTo>
                    <a:pt x="1812334" y="1876215"/>
                  </a:lnTo>
                  <a:close/>
                </a:path>
                <a:path extrusionOk="0" h="3521709" w="1831340">
                  <a:moveTo>
                    <a:pt x="1748081" y="1876817"/>
                  </a:moveTo>
                  <a:lnTo>
                    <a:pt x="1747967" y="1877432"/>
                  </a:lnTo>
                  <a:lnTo>
                    <a:pt x="1748081" y="1876817"/>
                  </a:lnTo>
                  <a:close/>
                </a:path>
                <a:path extrusionOk="0" h="3521709" w="1831340">
                  <a:moveTo>
                    <a:pt x="1820737" y="1815943"/>
                  </a:moveTo>
                  <a:lnTo>
                    <a:pt x="1756919" y="1815943"/>
                  </a:lnTo>
                  <a:lnTo>
                    <a:pt x="1756760" y="1817215"/>
                  </a:lnTo>
                  <a:lnTo>
                    <a:pt x="1748081" y="1876817"/>
                  </a:lnTo>
                  <a:lnTo>
                    <a:pt x="1748193" y="1876215"/>
                  </a:lnTo>
                  <a:lnTo>
                    <a:pt x="1812334" y="1876215"/>
                  </a:lnTo>
                  <a:lnTo>
                    <a:pt x="1819852" y="1824433"/>
                  </a:lnTo>
                  <a:lnTo>
                    <a:pt x="1820737" y="1815943"/>
                  </a:lnTo>
                  <a:close/>
                </a:path>
                <a:path extrusionOk="0" h="3521709" w="1831340">
                  <a:moveTo>
                    <a:pt x="1756826" y="1816585"/>
                  </a:moveTo>
                  <a:lnTo>
                    <a:pt x="1756734" y="1817215"/>
                  </a:lnTo>
                  <a:lnTo>
                    <a:pt x="1756826" y="1816585"/>
                  </a:lnTo>
                  <a:close/>
                </a:path>
                <a:path extrusionOk="0" h="3521709" w="1831340">
                  <a:moveTo>
                    <a:pt x="1756919" y="1815943"/>
                  </a:moveTo>
                  <a:lnTo>
                    <a:pt x="1756826" y="1816585"/>
                  </a:lnTo>
                  <a:lnTo>
                    <a:pt x="1756760" y="1817215"/>
                  </a:lnTo>
                  <a:lnTo>
                    <a:pt x="1756919" y="1815943"/>
                  </a:lnTo>
                  <a:close/>
                </a:path>
                <a:path extrusionOk="0" h="3521709" w="1831340">
                  <a:moveTo>
                    <a:pt x="1826677" y="1756543"/>
                  </a:moveTo>
                  <a:lnTo>
                    <a:pt x="1763082" y="1756543"/>
                  </a:lnTo>
                  <a:lnTo>
                    <a:pt x="1762973" y="1757866"/>
                  </a:lnTo>
                  <a:lnTo>
                    <a:pt x="1756826" y="1816585"/>
                  </a:lnTo>
                  <a:lnTo>
                    <a:pt x="1756919" y="1815943"/>
                  </a:lnTo>
                  <a:lnTo>
                    <a:pt x="1820737" y="1815943"/>
                  </a:lnTo>
                  <a:lnTo>
                    <a:pt x="1826309" y="1762465"/>
                  </a:lnTo>
                  <a:lnTo>
                    <a:pt x="1826677" y="1756543"/>
                  </a:lnTo>
                  <a:close/>
                </a:path>
                <a:path extrusionOk="0" h="3521709" w="1831340">
                  <a:moveTo>
                    <a:pt x="1763015" y="1757185"/>
                  </a:moveTo>
                  <a:lnTo>
                    <a:pt x="1762944" y="1757866"/>
                  </a:lnTo>
                  <a:lnTo>
                    <a:pt x="1763015" y="1757185"/>
                  </a:lnTo>
                  <a:close/>
                </a:path>
                <a:path extrusionOk="0" h="3521709" w="1831340">
                  <a:moveTo>
                    <a:pt x="1830171" y="1698011"/>
                  </a:moveTo>
                  <a:lnTo>
                    <a:pt x="1766690" y="1698011"/>
                  </a:lnTo>
                  <a:lnTo>
                    <a:pt x="1766634" y="1699381"/>
                  </a:lnTo>
                  <a:lnTo>
                    <a:pt x="1763015" y="1757185"/>
                  </a:lnTo>
                  <a:lnTo>
                    <a:pt x="1763082" y="1756543"/>
                  </a:lnTo>
                  <a:lnTo>
                    <a:pt x="1826677" y="1756543"/>
                  </a:lnTo>
                  <a:lnTo>
                    <a:pt x="1830110" y="1701262"/>
                  </a:lnTo>
                  <a:lnTo>
                    <a:pt x="1830171" y="1698011"/>
                  </a:lnTo>
                  <a:close/>
                </a:path>
                <a:path extrusionOk="0" h="3521709" w="1831340">
                  <a:moveTo>
                    <a:pt x="1766647" y="1698706"/>
                  </a:moveTo>
                  <a:lnTo>
                    <a:pt x="1766605" y="1699381"/>
                  </a:lnTo>
                  <a:lnTo>
                    <a:pt x="1766647" y="1698706"/>
                  </a:lnTo>
                  <a:close/>
                </a:path>
                <a:path extrusionOk="0" h="3521709" w="1831340">
                  <a:moveTo>
                    <a:pt x="1831235" y="1640342"/>
                  </a:moveTo>
                  <a:lnTo>
                    <a:pt x="1767747" y="1640342"/>
                  </a:lnTo>
                  <a:lnTo>
                    <a:pt x="1767751" y="1641754"/>
                  </a:lnTo>
                  <a:lnTo>
                    <a:pt x="1766647" y="1698706"/>
                  </a:lnTo>
                  <a:lnTo>
                    <a:pt x="1766690" y="1698011"/>
                  </a:lnTo>
                  <a:lnTo>
                    <a:pt x="1830171" y="1698011"/>
                  </a:lnTo>
                  <a:lnTo>
                    <a:pt x="1831231" y="1641754"/>
                  </a:lnTo>
                  <a:lnTo>
                    <a:pt x="1831235" y="1640342"/>
                  </a:lnTo>
                  <a:close/>
                </a:path>
                <a:path extrusionOk="0" h="3521709" w="1831340">
                  <a:moveTo>
                    <a:pt x="1767733" y="1641070"/>
                  </a:moveTo>
                  <a:lnTo>
                    <a:pt x="1767720" y="1641754"/>
                  </a:lnTo>
                  <a:lnTo>
                    <a:pt x="1767733" y="1641070"/>
                  </a:lnTo>
                  <a:close/>
                </a:path>
                <a:path extrusionOk="0" h="3521709" w="1831340">
                  <a:moveTo>
                    <a:pt x="1829779" y="1583531"/>
                  </a:moveTo>
                  <a:lnTo>
                    <a:pt x="1766258" y="1583531"/>
                  </a:lnTo>
                  <a:lnTo>
                    <a:pt x="1766328" y="1584979"/>
                  </a:lnTo>
                  <a:lnTo>
                    <a:pt x="1767733" y="1641070"/>
                  </a:lnTo>
                  <a:lnTo>
                    <a:pt x="1767747" y="1640342"/>
                  </a:lnTo>
                  <a:lnTo>
                    <a:pt x="1831235" y="1640342"/>
                  </a:lnTo>
                  <a:lnTo>
                    <a:pt x="1829779" y="1583531"/>
                  </a:lnTo>
                  <a:close/>
                </a:path>
                <a:path extrusionOk="0" h="3521709" w="1831340">
                  <a:moveTo>
                    <a:pt x="1766277" y="1584263"/>
                  </a:moveTo>
                  <a:lnTo>
                    <a:pt x="1766295" y="1584979"/>
                  </a:lnTo>
                  <a:lnTo>
                    <a:pt x="1766277" y="1584263"/>
                  </a:lnTo>
                  <a:close/>
                </a:path>
                <a:path extrusionOk="0" h="3521709" w="1831340">
                  <a:moveTo>
                    <a:pt x="1825892" y="1527572"/>
                  </a:moveTo>
                  <a:lnTo>
                    <a:pt x="1762230" y="1527572"/>
                  </a:lnTo>
                  <a:lnTo>
                    <a:pt x="1762370" y="1529046"/>
                  </a:lnTo>
                  <a:lnTo>
                    <a:pt x="1766277" y="1584263"/>
                  </a:lnTo>
                  <a:lnTo>
                    <a:pt x="1766258" y="1583531"/>
                  </a:lnTo>
                  <a:lnTo>
                    <a:pt x="1829779" y="1583531"/>
                  </a:lnTo>
                  <a:lnTo>
                    <a:pt x="1829719" y="1581179"/>
                  </a:lnTo>
                  <a:lnTo>
                    <a:pt x="1825892" y="1527572"/>
                  </a:lnTo>
                  <a:close/>
                </a:path>
                <a:path extrusionOk="0" h="3521709" w="1831340">
                  <a:moveTo>
                    <a:pt x="1762283" y="1528315"/>
                  </a:moveTo>
                  <a:lnTo>
                    <a:pt x="1762335" y="1529046"/>
                  </a:lnTo>
                  <a:lnTo>
                    <a:pt x="1762283" y="1528315"/>
                  </a:lnTo>
                  <a:close/>
                </a:path>
                <a:path extrusionOk="0" h="3521709" w="1831340">
                  <a:moveTo>
                    <a:pt x="1762230" y="1527572"/>
                  </a:moveTo>
                  <a:lnTo>
                    <a:pt x="1762283" y="1528315"/>
                  </a:lnTo>
                  <a:lnTo>
                    <a:pt x="1762370" y="1529046"/>
                  </a:lnTo>
                  <a:lnTo>
                    <a:pt x="1762230" y="1527572"/>
                  </a:lnTo>
                  <a:close/>
                </a:path>
                <a:path extrusionOk="0" h="3521709" w="1831340">
                  <a:moveTo>
                    <a:pt x="1819611" y="1472457"/>
                  </a:moveTo>
                  <a:lnTo>
                    <a:pt x="1755667" y="1472457"/>
                  </a:lnTo>
                  <a:lnTo>
                    <a:pt x="1755879" y="1473948"/>
                  </a:lnTo>
                  <a:lnTo>
                    <a:pt x="1762283" y="1528315"/>
                  </a:lnTo>
                  <a:lnTo>
                    <a:pt x="1762230" y="1527572"/>
                  </a:lnTo>
                  <a:lnTo>
                    <a:pt x="1825892" y="1527572"/>
                  </a:lnTo>
                  <a:lnTo>
                    <a:pt x="1825517" y="1522312"/>
                  </a:lnTo>
                  <a:lnTo>
                    <a:pt x="1819611" y="1472457"/>
                  </a:lnTo>
                  <a:close/>
                </a:path>
                <a:path extrusionOk="0" h="3521709" w="1831340">
                  <a:moveTo>
                    <a:pt x="1755756" y="1473215"/>
                  </a:moveTo>
                  <a:lnTo>
                    <a:pt x="1755843" y="1473948"/>
                  </a:lnTo>
                  <a:lnTo>
                    <a:pt x="1755756" y="1473215"/>
                  </a:lnTo>
                  <a:close/>
                </a:path>
                <a:path extrusionOk="0" h="3521709" w="1831340">
                  <a:moveTo>
                    <a:pt x="1755667" y="1472457"/>
                  </a:moveTo>
                  <a:lnTo>
                    <a:pt x="1755756" y="1473215"/>
                  </a:lnTo>
                  <a:lnTo>
                    <a:pt x="1755879" y="1473948"/>
                  </a:lnTo>
                  <a:lnTo>
                    <a:pt x="1755667" y="1472457"/>
                  </a:lnTo>
                  <a:close/>
                </a:path>
                <a:path extrusionOk="0" h="3521709" w="1831340">
                  <a:moveTo>
                    <a:pt x="1810948" y="1418174"/>
                  </a:moveTo>
                  <a:lnTo>
                    <a:pt x="1746571" y="1418174"/>
                  </a:lnTo>
                  <a:lnTo>
                    <a:pt x="1746858" y="1419674"/>
                  </a:lnTo>
                  <a:lnTo>
                    <a:pt x="1755756" y="1473215"/>
                  </a:lnTo>
                  <a:lnTo>
                    <a:pt x="1755667" y="1472457"/>
                  </a:lnTo>
                  <a:lnTo>
                    <a:pt x="1819611" y="1472457"/>
                  </a:lnTo>
                  <a:lnTo>
                    <a:pt x="1818637" y="1464237"/>
                  </a:lnTo>
                  <a:lnTo>
                    <a:pt x="1810948" y="1418174"/>
                  </a:lnTo>
                  <a:close/>
                </a:path>
                <a:path extrusionOk="0" h="3521709" w="1831340">
                  <a:moveTo>
                    <a:pt x="1746698" y="1418938"/>
                  </a:moveTo>
                  <a:lnTo>
                    <a:pt x="1746821" y="1419674"/>
                  </a:lnTo>
                  <a:lnTo>
                    <a:pt x="1746698" y="1418938"/>
                  </a:lnTo>
                  <a:close/>
                </a:path>
                <a:path extrusionOk="0" h="3521709" w="1831340">
                  <a:moveTo>
                    <a:pt x="1746571" y="1418174"/>
                  </a:moveTo>
                  <a:lnTo>
                    <a:pt x="1746698" y="1418938"/>
                  </a:lnTo>
                  <a:lnTo>
                    <a:pt x="1746858" y="1419674"/>
                  </a:lnTo>
                  <a:lnTo>
                    <a:pt x="1746571" y="1418174"/>
                  </a:lnTo>
                  <a:close/>
                </a:path>
                <a:path extrusionOk="0" h="3521709" w="1831340">
                  <a:moveTo>
                    <a:pt x="1799918" y="1364717"/>
                  </a:moveTo>
                  <a:lnTo>
                    <a:pt x="1734944" y="1364717"/>
                  </a:lnTo>
                  <a:lnTo>
                    <a:pt x="1735307" y="1366215"/>
                  </a:lnTo>
                  <a:lnTo>
                    <a:pt x="1746698" y="1418938"/>
                  </a:lnTo>
                  <a:lnTo>
                    <a:pt x="1746571" y="1418174"/>
                  </a:lnTo>
                  <a:lnTo>
                    <a:pt x="1810948" y="1418174"/>
                  </a:lnTo>
                  <a:lnTo>
                    <a:pt x="1809078" y="1406968"/>
                  </a:lnTo>
                  <a:lnTo>
                    <a:pt x="1799918" y="1364717"/>
                  </a:lnTo>
                  <a:close/>
                </a:path>
                <a:path extrusionOk="0" h="3521709" w="1831340">
                  <a:moveTo>
                    <a:pt x="1735106" y="1365463"/>
                  </a:moveTo>
                  <a:lnTo>
                    <a:pt x="1735269" y="1366215"/>
                  </a:lnTo>
                  <a:lnTo>
                    <a:pt x="1735106" y="1365463"/>
                  </a:lnTo>
                  <a:close/>
                </a:path>
                <a:path extrusionOk="0" h="3521709" w="1831340">
                  <a:moveTo>
                    <a:pt x="1734944" y="1364717"/>
                  </a:moveTo>
                  <a:lnTo>
                    <a:pt x="1735106" y="1365463"/>
                  </a:lnTo>
                  <a:lnTo>
                    <a:pt x="1735307" y="1366215"/>
                  </a:lnTo>
                  <a:lnTo>
                    <a:pt x="1734944" y="1364717"/>
                  </a:lnTo>
                  <a:close/>
                </a:path>
                <a:path extrusionOk="0" h="3521709" w="1831340">
                  <a:moveTo>
                    <a:pt x="1786531" y="1312073"/>
                  </a:moveTo>
                  <a:lnTo>
                    <a:pt x="1720787" y="1312073"/>
                  </a:lnTo>
                  <a:lnTo>
                    <a:pt x="1721224" y="1313558"/>
                  </a:lnTo>
                  <a:lnTo>
                    <a:pt x="1735106" y="1365463"/>
                  </a:lnTo>
                  <a:lnTo>
                    <a:pt x="1734944" y="1364717"/>
                  </a:lnTo>
                  <a:lnTo>
                    <a:pt x="1799918" y="1364717"/>
                  </a:lnTo>
                  <a:lnTo>
                    <a:pt x="1796839" y="1350511"/>
                  </a:lnTo>
                  <a:lnTo>
                    <a:pt x="1786531" y="1312073"/>
                  </a:lnTo>
                  <a:close/>
                </a:path>
                <a:path extrusionOk="0" h="3521709" w="1831340">
                  <a:moveTo>
                    <a:pt x="1720989" y="1312826"/>
                  </a:moveTo>
                  <a:lnTo>
                    <a:pt x="1721185" y="1313558"/>
                  </a:lnTo>
                  <a:lnTo>
                    <a:pt x="1720989" y="1312826"/>
                  </a:lnTo>
                  <a:close/>
                </a:path>
                <a:path extrusionOk="0" h="3521709" w="1831340">
                  <a:moveTo>
                    <a:pt x="1720787" y="1312073"/>
                  </a:moveTo>
                  <a:lnTo>
                    <a:pt x="1720989" y="1312826"/>
                  </a:lnTo>
                  <a:lnTo>
                    <a:pt x="1721224" y="1313558"/>
                  </a:lnTo>
                  <a:lnTo>
                    <a:pt x="1720787" y="1312073"/>
                  </a:lnTo>
                  <a:close/>
                </a:path>
                <a:path extrusionOk="0" h="3521709" w="1831340">
                  <a:moveTo>
                    <a:pt x="1770794" y="1260233"/>
                  </a:moveTo>
                  <a:lnTo>
                    <a:pt x="1704101" y="1260233"/>
                  </a:lnTo>
                  <a:lnTo>
                    <a:pt x="1704609" y="1261692"/>
                  </a:lnTo>
                  <a:lnTo>
                    <a:pt x="1720989" y="1312826"/>
                  </a:lnTo>
                  <a:lnTo>
                    <a:pt x="1720787" y="1312073"/>
                  </a:lnTo>
                  <a:lnTo>
                    <a:pt x="1786531" y="1312073"/>
                  </a:lnTo>
                  <a:lnTo>
                    <a:pt x="1781920" y="1294879"/>
                  </a:lnTo>
                  <a:lnTo>
                    <a:pt x="1770794" y="1260233"/>
                  </a:lnTo>
                  <a:close/>
                </a:path>
                <a:path extrusionOk="0" h="3521709" w="1831340">
                  <a:moveTo>
                    <a:pt x="1704338" y="1260971"/>
                  </a:moveTo>
                  <a:lnTo>
                    <a:pt x="1704569" y="1261692"/>
                  </a:lnTo>
                  <a:lnTo>
                    <a:pt x="1704338" y="1260971"/>
                  </a:lnTo>
                  <a:close/>
                </a:path>
                <a:path extrusionOk="0" h="3521709" w="1831340">
                  <a:moveTo>
                    <a:pt x="1704101" y="1260233"/>
                  </a:moveTo>
                  <a:lnTo>
                    <a:pt x="1704338" y="1260971"/>
                  </a:lnTo>
                  <a:lnTo>
                    <a:pt x="1704609" y="1261692"/>
                  </a:lnTo>
                  <a:lnTo>
                    <a:pt x="1704101" y="1260233"/>
                  </a:lnTo>
                  <a:close/>
                </a:path>
                <a:path extrusionOk="0" h="3521709" w="1831340">
                  <a:moveTo>
                    <a:pt x="1752714" y="1209184"/>
                  </a:moveTo>
                  <a:lnTo>
                    <a:pt x="1684879" y="1209184"/>
                  </a:lnTo>
                  <a:lnTo>
                    <a:pt x="1685455" y="1210610"/>
                  </a:lnTo>
                  <a:lnTo>
                    <a:pt x="1704338" y="1260971"/>
                  </a:lnTo>
                  <a:lnTo>
                    <a:pt x="1704101" y="1260233"/>
                  </a:lnTo>
                  <a:lnTo>
                    <a:pt x="1770794" y="1260233"/>
                  </a:lnTo>
                  <a:lnTo>
                    <a:pt x="1764323" y="1240081"/>
                  </a:lnTo>
                  <a:lnTo>
                    <a:pt x="1752714" y="1209184"/>
                  </a:lnTo>
                  <a:close/>
                </a:path>
                <a:path extrusionOk="0" h="3521709" w="1831340">
                  <a:moveTo>
                    <a:pt x="1685152" y="1209910"/>
                  </a:moveTo>
                  <a:lnTo>
                    <a:pt x="1685415" y="1210610"/>
                  </a:lnTo>
                  <a:lnTo>
                    <a:pt x="1685152" y="1209910"/>
                  </a:lnTo>
                  <a:close/>
                </a:path>
                <a:path extrusionOk="0" h="3521709" w="1831340">
                  <a:moveTo>
                    <a:pt x="1684879" y="1209184"/>
                  </a:moveTo>
                  <a:lnTo>
                    <a:pt x="1685152" y="1209910"/>
                  </a:lnTo>
                  <a:lnTo>
                    <a:pt x="1685455" y="1210610"/>
                  </a:lnTo>
                  <a:lnTo>
                    <a:pt x="1684879" y="1209184"/>
                  </a:lnTo>
                  <a:close/>
                </a:path>
                <a:path extrusionOk="0" h="3521709" w="1831340">
                  <a:moveTo>
                    <a:pt x="1732294" y="1158918"/>
                  </a:moveTo>
                  <a:lnTo>
                    <a:pt x="1663120" y="1158918"/>
                  </a:lnTo>
                  <a:lnTo>
                    <a:pt x="1663757" y="1160301"/>
                  </a:lnTo>
                  <a:lnTo>
                    <a:pt x="1685152" y="1209910"/>
                  </a:lnTo>
                  <a:lnTo>
                    <a:pt x="1684879" y="1209184"/>
                  </a:lnTo>
                  <a:lnTo>
                    <a:pt x="1752714" y="1209184"/>
                  </a:lnTo>
                  <a:lnTo>
                    <a:pt x="1744051" y="1186130"/>
                  </a:lnTo>
                  <a:lnTo>
                    <a:pt x="1732294" y="1158918"/>
                  </a:lnTo>
                  <a:close/>
                </a:path>
                <a:path extrusionOk="0" h="3521709" w="1831340">
                  <a:moveTo>
                    <a:pt x="1663430" y="1159635"/>
                  </a:moveTo>
                  <a:lnTo>
                    <a:pt x="1663718" y="1160301"/>
                  </a:lnTo>
                  <a:lnTo>
                    <a:pt x="1663430" y="1159635"/>
                  </a:lnTo>
                  <a:close/>
                </a:path>
                <a:path extrusionOk="0" h="3521709" w="1831340">
                  <a:moveTo>
                    <a:pt x="1663120" y="1158918"/>
                  </a:moveTo>
                  <a:lnTo>
                    <a:pt x="1663430" y="1159635"/>
                  </a:lnTo>
                  <a:lnTo>
                    <a:pt x="1663757" y="1160301"/>
                  </a:lnTo>
                  <a:lnTo>
                    <a:pt x="1663120" y="1158918"/>
                  </a:lnTo>
                  <a:close/>
                </a:path>
                <a:path extrusionOk="0" h="3521709" w="1831340">
                  <a:moveTo>
                    <a:pt x="1709536" y="1109425"/>
                  </a:moveTo>
                  <a:lnTo>
                    <a:pt x="1638818" y="1109425"/>
                  </a:lnTo>
                  <a:lnTo>
                    <a:pt x="1639509" y="1110755"/>
                  </a:lnTo>
                  <a:lnTo>
                    <a:pt x="1663430" y="1159635"/>
                  </a:lnTo>
                  <a:lnTo>
                    <a:pt x="1663120" y="1158918"/>
                  </a:lnTo>
                  <a:lnTo>
                    <a:pt x="1732294" y="1158918"/>
                  </a:lnTo>
                  <a:lnTo>
                    <a:pt x="1721110" y="1133034"/>
                  </a:lnTo>
                  <a:lnTo>
                    <a:pt x="1709536" y="1109425"/>
                  </a:lnTo>
                  <a:close/>
                </a:path>
                <a:path extrusionOk="0" h="3521709" w="1831340">
                  <a:moveTo>
                    <a:pt x="1639156" y="1110115"/>
                  </a:moveTo>
                  <a:lnTo>
                    <a:pt x="1639470" y="1110755"/>
                  </a:lnTo>
                  <a:lnTo>
                    <a:pt x="1639156" y="1110115"/>
                  </a:lnTo>
                  <a:close/>
                </a:path>
                <a:path extrusionOk="0" h="3521709" w="1831340">
                  <a:moveTo>
                    <a:pt x="1638818" y="1109425"/>
                  </a:moveTo>
                  <a:lnTo>
                    <a:pt x="1639156" y="1110115"/>
                  </a:lnTo>
                  <a:lnTo>
                    <a:pt x="1639509" y="1110755"/>
                  </a:lnTo>
                  <a:lnTo>
                    <a:pt x="1638818" y="1109425"/>
                  </a:lnTo>
                  <a:close/>
                </a:path>
                <a:path extrusionOk="0" h="3521709" w="1831340">
                  <a:moveTo>
                    <a:pt x="1684442" y="1060697"/>
                  </a:moveTo>
                  <a:lnTo>
                    <a:pt x="1611964" y="1060697"/>
                  </a:lnTo>
                  <a:lnTo>
                    <a:pt x="1612704" y="1061970"/>
                  </a:lnTo>
                  <a:lnTo>
                    <a:pt x="1639156" y="1110115"/>
                  </a:lnTo>
                  <a:lnTo>
                    <a:pt x="1638818" y="1109425"/>
                  </a:lnTo>
                  <a:lnTo>
                    <a:pt x="1709536" y="1109425"/>
                  </a:lnTo>
                  <a:lnTo>
                    <a:pt x="1695504" y="1080801"/>
                  </a:lnTo>
                  <a:lnTo>
                    <a:pt x="1684442" y="1060697"/>
                  </a:lnTo>
                  <a:close/>
                </a:path>
                <a:path extrusionOk="0" h="3521709" w="1831340">
                  <a:moveTo>
                    <a:pt x="1612307" y="1061322"/>
                  </a:moveTo>
                  <a:lnTo>
                    <a:pt x="1612664" y="1061970"/>
                  </a:lnTo>
                  <a:lnTo>
                    <a:pt x="1612307" y="1061322"/>
                  </a:lnTo>
                  <a:close/>
                </a:path>
                <a:path extrusionOk="0" h="3521709" w="1831340">
                  <a:moveTo>
                    <a:pt x="1611964" y="1060697"/>
                  </a:moveTo>
                  <a:lnTo>
                    <a:pt x="1612307" y="1061322"/>
                  </a:lnTo>
                  <a:lnTo>
                    <a:pt x="1612704" y="1061970"/>
                  </a:lnTo>
                  <a:lnTo>
                    <a:pt x="1611964" y="1060697"/>
                  </a:lnTo>
                  <a:close/>
                </a:path>
                <a:path extrusionOk="0" h="3521709" w="1831340">
                  <a:moveTo>
                    <a:pt x="1657010" y="1012727"/>
                  </a:moveTo>
                  <a:lnTo>
                    <a:pt x="1582553" y="1012727"/>
                  </a:lnTo>
                  <a:lnTo>
                    <a:pt x="1583331" y="1013936"/>
                  </a:lnTo>
                  <a:lnTo>
                    <a:pt x="1612307" y="1061322"/>
                  </a:lnTo>
                  <a:lnTo>
                    <a:pt x="1611964" y="1060697"/>
                  </a:lnTo>
                  <a:lnTo>
                    <a:pt x="1684442" y="1060697"/>
                  </a:lnTo>
                  <a:lnTo>
                    <a:pt x="1667243" y="1029440"/>
                  </a:lnTo>
                  <a:lnTo>
                    <a:pt x="1657010" y="1012727"/>
                  </a:lnTo>
                  <a:close/>
                </a:path>
                <a:path extrusionOk="0" h="3521709" w="1831340">
                  <a:moveTo>
                    <a:pt x="1582928" y="1013339"/>
                  </a:moveTo>
                  <a:lnTo>
                    <a:pt x="1583293" y="1013936"/>
                  </a:lnTo>
                  <a:lnTo>
                    <a:pt x="1582928" y="1013339"/>
                  </a:lnTo>
                  <a:close/>
                </a:path>
                <a:path extrusionOk="0" h="3521709" w="1831340">
                  <a:moveTo>
                    <a:pt x="1582553" y="1012727"/>
                  </a:moveTo>
                  <a:lnTo>
                    <a:pt x="1582928" y="1013339"/>
                  </a:lnTo>
                  <a:lnTo>
                    <a:pt x="1583331" y="1013936"/>
                  </a:lnTo>
                  <a:lnTo>
                    <a:pt x="1582553" y="1012727"/>
                  </a:lnTo>
                  <a:close/>
                </a:path>
                <a:path extrusionOk="0" h="3521709" w="1831340">
                  <a:moveTo>
                    <a:pt x="1627238" y="965509"/>
                  </a:moveTo>
                  <a:lnTo>
                    <a:pt x="1550577" y="965509"/>
                  </a:lnTo>
                  <a:lnTo>
                    <a:pt x="1551387" y="966652"/>
                  </a:lnTo>
                  <a:lnTo>
                    <a:pt x="1582928" y="1013339"/>
                  </a:lnTo>
                  <a:lnTo>
                    <a:pt x="1582553" y="1012727"/>
                  </a:lnTo>
                  <a:lnTo>
                    <a:pt x="1657010" y="1012727"/>
                  </a:lnTo>
                  <a:lnTo>
                    <a:pt x="1636332" y="978955"/>
                  </a:lnTo>
                  <a:lnTo>
                    <a:pt x="1627238" y="965509"/>
                  </a:lnTo>
                  <a:close/>
                </a:path>
                <a:path extrusionOk="0" h="3521709" w="1831340">
                  <a:moveTo>
                    <a:pt x="1550971" y="966092"/>
                  </a:moveTo>
                  <a:lnTo>
                    <a:pt x="1551350" y="966652"/>
                  </a:lnTo>
                  <a:lnTo>
                    <a:pt x="1550971" y="966092"/>
                  </a:lnTo>
                  <a:close/>
                </a:path>
                <a:path extrusionOk="0" h="3521709" w="1831340">
                  <a:moveTo>
                    <a:pt x="1550577" y="965509"/>
                  </a:moveTo>
                  <a:lnTo>
                    <a:pt x="1550971" y="966092"/>
                  </a:lnTo>
                  <a:lnTo>
                    <a:pt x="1551387" y="966652"/>
                  </a:lnTo>
                  <a:lnTo>
                    <a:pt x="1550577" y="965509"/>
                  </a:lnTo>
                  <a:close/>
                </a:path>
                <a:path extrusionOk="0" h="3521709" w="1831340">
                  <a:moveTo>
                    <a:pt x="1595125" y="919043"/>
                  </a:moveTo>
                  <a:lnTo>
                    <a:pt x="1516026" y="919043"/>
                  </a:lnTo>
                  <a:lnTo>
                    <a:pt x="1516860" y="920116"/>
                  </a:lnTo>
                  <a:lnTo>
                    <a:pt x="1550971" y="966092"/>
                  </a:lnTo>
                  <a:lnTo>
                    <a:pt x="1550577" y="965509"/>
                  </a:lnTo>
                  <a:lnTo>
                    <a:pt x="1627238" y="965509"/>
                  </a:lnTo>
                  <a:lnTo>
                    <a:pt x="1602783" y="929352"/>
                  </a:lnTo>
                  <a:lnTo>
                    <a:pt x="1595125" y="919043"/>
                  </a:lnTo>
                  <a:close/>
                </a:path>
                <a:path extrusionOk="0" h="3521709" w="1831340">
                  <a:moveTo>
                    <a:pt x="1516433" y="919590"/>
                  </a:moveTo>
                  <a:lnTo>
                    <a:pt x="1516823" y="920116"/>
                  </a:lnTo>
                  <a:lnTo>
                    <a:pt x="1516433" y="919590"/>
                  </a:lnTo>
                  <a:close/>
                </a:path>
                <a:path extrusionOk="0" h="3521709" w="1831340">
                  <a:moveTo>
                    <a:pt x="1516026" y="919043"/>
                  </a:moveTo>
                  <a:lnTo>
                    <a:pt x="1516433" y="919590"/>
                  </a:lnTo>
                  <a:lnTo>
                    <a:pt x="1516860" y="920116"/>
                  </a:lnTo>
                  <a:lnTo>
                    <a:pt x="1516026" y="919043"/>
                  </a:lnTo>
                  <a:close/>
                </a:path>
                <a:path extrusionOk="0" h="3521709" w="1831340">
                  <a:moveTo>
                    <a:pt x="1560665" y="873321"/>
                  </a:moveTo>
                  <a:lnTo>
                    <a:pt x="1478894" y="873321"/>
                  </a:lnTo>
                  <a:lnTo>
                    <a:pt x="1479743" y="874325"/>
                  </a:lnTo>
                  <a:lnTo>
                    <a:pt x="1516433" y="919590"/>
                  </a:lnTo>
                  <a:lnTo>
                    <a:pt x="1516026" y="919043"/>
                  </a:lnTo>
                  <a:lnTo>
                    <a:pt x="1595125" y="919043"/>
                  </a:lnTo>
                  <a:lnTo>
                    <a:pt x="1566599" y="880635"/>
                  </a:lnTo>
                  <a:lnTo>
                    <a:pt x="1560665" y="873321"/>
                  </a:lnTo>
                  <a:close/>
                </a:path>
                <a:path extrusionOk="0" h="3521709" w="1831340">
                  <a:moveTo>
                    <a:pt x="1479316" y="873841"/>
                  </a:moveTo>
                  <a:lnTo>
                    <a:pt x="1479708" y="874325"/>
                  </a:lnTo>
                  <a:lnTo>
                    <a:pt x="1479316" y="873841"/>
                  </a:lnTo>
                  <a:close/>
                </a:path>
                <a:path extrusionOk="0" h="3521709" w="1831340">
                  <a:moveTo>
                    <a:pt x="1478894" y="873321"/>
                  </a:moveTo>
                  <a:lnTo>
                    <a:pt x="1479316" y="873841"/>
                  </a:lnTo>
                  <a:lnTo>
                    <a:pt x="1479743" y="874325"/>
                  </a:lnTo>
                  <a:lnTo>
                    <a:pt x="1478894" y="873321"/>
                  </a:lnTo>
                  <a:close/>
                </a:path>
                <a:path extrusionOk="0" h="3521709" w="1831340">
                  <a:moveTo>
                    <a:pt x="1523858" y="828347"/>
                  </a:moveTo>
                  <a:lnTo>
                    <a:pt x="1439172" y="828347"/>
                  </a:lnTo>
                  <a:lnTo>
                    <a:pt x="1440030" y="829280"/>
                  </a:lnTo>
                  <a:lnTo>
                    <a:pt x="1479316" y="873841"/>
                  </a:lnTo>
                  <a:lnTo>
                    <a:pt x="1478894" y="873321"/>
                  </a:lnTo>
                  <a:lnTo>
                    <a:pt x="1560665" y="873321"/>
                  </a:lnTo>
                  <a:lnTo>
                    <a:pt x="1527790" y="832803"/>
                  </a:lnTo>
                  <a:lnTo>
                    <a:pt x="1523858" y="828347"/>
                  </a:lnTo>
                  <a:close/>
                </a:path>
                <a:path extrusionOk="0" h="3521709" w="1831340">
                  <a:moveTo>
                    <a:pt x="1439594" y="828824"/>
                  </a:moveTo>
                  <a:lnTo>
                    <a:pt x="1439996" y="829280"/>
                  </a:lnTo>
                  <a:lnTo>
                    <a:pt x="1439594" y="828824"/>
                  </a:lnTo>
                  <a:close/>
                </a:path>
                <a:path extrusionOk="0" h="3521709" w="1831340">
                  <a:moveTo>
                    <a:pt x="1484703" y="784119"/>
                  </a:moveTo>
                  <a:lnTo>
                    <a:pt x="1396853" y="784119"/>
                  </a:lnTo>
                  <a:lnTo>
                    <a:pt x="1397712" y="784984"/>
                  </a:lnTo>
                  <a:lnTo>
                    <a:pt x="1439594" y="828824"/>
                  </a:lnTo>
                  <a:lnTo>
                    <a:pt x="1439172" y="828347"/>
                  </a:lnTo>
                  <a:lnTo>
                    <a:pt x="1523858" y="828347"/>
                  </a:lnTo>
                  <a:lnTo>
                    <a:pt x="1486366" y="785858"/>
                  </a:lnTo>
                  <a:lnTo>
                    <a:pt x="1484703" y="784119"/>
                  </a:lnTo>
                  <a:close/>
                </a:path>
                <a:path extrusionOk="0" h="3521709" w="1831340">
                  <a:moveTo>
                    <a:pt x="1397284" y="784569"/>
                  </a:moveTo>
                  <a:lnTo>
                    <a:pt x="1397680" y="784984"/>
                  </a:lnTo>
                  <a:lnTo>
                    <a:pt x="1397284" y="784569"/>
                  </a:lnTo>
                  <a:close/>
                </a:path>
                <a:path extrusionOk="0" h="3521709" w="1831340">
                  <a:moveTo>
                    <a:pt x="1443136" y="740639"/>
                  </a:moveTo>
                  <a:lnTo>
                    <a:pt x="1351931" y="740639"/>
                  </a:lnTo>
                  <a:lnTo>
                    <a:pt x="1352787" y="741438"/>
                  </a:lnTo>
                  <a:lnTo>
                    <a:pt x="1397284" y="784569"/>
                  </a:lnTo>
                  <a:lnTo>
                    <a:pt x="1396853" y="784119"/>
                  </a:lnTo>
                  <a:lnTo>
                    <a:pt x="1484703" y="784119"/>
                  </a:lnTo>
                  <a:lnTo>
                    <a:pt x="1443136" y="740639"/>
                  </a:lnTo>
                  <a:close/>
                </a:path>
                <a:path extrusionOk="0" h="3521709" w="1831340">
                  <a:moveTo>
                    <a:pt x="1352348" y="741043"/>
                  </a:moveTo>
                  <a:lnTo>
                    <a:pt x="1352756" y="741438"/>
                  </a:lnTo>
                  <a:lnTo>
                    <a:pt x="1352348" y="741043"/>
                  </a:lnTo>
                  <a:close/>
                </a:path>
                <a:path extrusionOk="0" h="3521709" w="1831340">
                  <a:moveTo>
                    <a:pt x="1399087" y="697910"/>
                  </a:moveTo>
                  <a:lnTo>
                    <a:pt x="1304401" y="697910"/>
                  </a:lnTo>
                  <a:lnTo>
                    <a:pt x="1305247" y="698646"/>
                  </a:lnTo>
                  <a:lnTo>
                    <a:pt x="1352348" y="741043"/>
                  </a:lnTo>
                  <a:lnTo>
                    <a:pt x="1351931" y="740639"/>
                  </a:lnTo>
                  <a:lnTo>
                    <a:pt x="1443136" y="740639"/>
                  </a:lnTo>
                  <a:lnTo>
                    <a:pt x="1442331" y="739797"/>
                  </a:lnTo>
                  <a:lnTo>
                    <a:pt x="1399087" y="697910"/>
                  </a:lnTo>
                  <a:close/>
                </a:path>
                <a:path extrusionOk="0" h="3521709" w="1831340">
                  <a:moveTo>
                    <a:pt x="1304834" y="698300"/>
                  </a:moveTo>
                  <a:lnTo>
                    <a:pt x="1305219" y="698646"/>
                  </a:lnTo>
                  <a:lnTo>
                    <a:pt x="1304834" y="698300"/>
                  </a:lnTo>
                  <a:close/>
                </a:path>
                <a:path extrusionOk="0" h="3521709" w="1831340">
                  <a:moveTo>
                    <a:pt x="1352685" y="655933"/>
                  </a:moveTo>
                  <a:lnTo>
                    <a:pt x="1254257" y="655933"/>
                  </a:lnTo>
                  <a:lnTo>
                    <a:pt x="1255090" y="656609"/>
                  </a:lnTo>
                  <a:lnTo>
                    <a:pt x="1304834" y="698300"/>
                  </a:lnTo>
                  <a:lnTo>
                    <a:pt x="1304401" y="697910"/>
                  </a:lnTo>
                  <a:lnTo>
                    <a:pt x="1399087" y="697910"/>
                  </a:lnTo>
                  <a:lnTo>
                    <a:pt x="1395691" y="694621"/>
                  </a:lnTo>
                  <a:lnTo>
                    <a:pt x="1352685" y="655933"/>
                  </a:lnTo>
                  <a:close/>
                </a:path>
                <a:path extrusionOk="0" h="3521709" w="1831340">
                  <a:moveTo>
                    <a:pt x="1254692" y="656298"/>
                  </a:moveTo>
                  <a:lnTo>
                    <a:pt x="1255063" y="656609"/>
                  </a:lnTo>
                  <a:lnTo>
                    <a:pt x="1254692" y="656298"/>
                  </a:lnTo>
                  <a:close/>
                </a:path>
                <a:path extrusionOk="0" h="3521709" w="1831340">
                  <a:moveTo>
                    <a:pt x="1303935" y="614713"/>
                  </a:moveTo>
                  <a:lnTo>
                    <a:pt x="1201493" y="614713"/>
                  </a:lnTo>
                  <a:lnTo>
                    <a:pt x="1202311" y="615331"/>
                  </a:lnTo>
                  <a:lnTo>
                    <a:pt x="1254692" y="656298"/>
                  </a:lnTo>
                  <a:lnTo>
                    <a:pt x="1254257" y="655933"/>
                  </a:lnTo>
                  <a:lnTo>
                    <a:pt x="1352685" y="655933"/>
                  </a:lnTo>
                  <a:lnTo>
                    <a:pt x="1346452" y="650326"/>
                  </a:lnTo>
                  <a:lnTo>
                    <a:pt x="1303935" y="614713"/>
                  </a:lnTo>
                  <a:close/>
                </a:path>
                <a:path extrusionOk="0" h="3521709" w="1831340">
                  <a:moveTo>
                    <a:pt x="1201900" y="615031"/>
                  </a:moveTo>
                  <a:lnTo>
                    <a:pt x="1202284" y="615331"/>
                  </a:lnTo>
                  <a:lnTo>
                    <a:pt x="1201900" y="615031"/>
                  </a:lnTo>
                  <a:close/>
                </a:path>
                <a:path extrusionOk="0" h="3521709" w="1831340">
                  <a:moveTo>
                    <a:pt x="1252841" y="574252"/>
                  </a:moveTo>
                  <a:lnTo>
                    <a:pt x="1146110" y="574252"/>
                  </a:lnTo>
                  <a:lnTo>
                    <a:pt x="1146909" y="574817"/>
                  </a:lnTo>
                  <a:lnTo>
                    <a:pt x="1201900" y="615031"/>
                  </a:lnTo>
                  <a:lnTo>
                    <a:pt x="1201493" y="614713"/>
                  </a:lnTo>
                  <a:lnTo>
                    <a:pt x="1303935" y="614713"/>
                  </a:lnTo>
                  <a:lnTo>
                    <a:pt x="1294620" y="606910"/>
                  </a:lnTo>
                  <a:lnTo>
                    <a:pt x="1252841" y="574252"/>
                  </a:lnTo>
                  <a:close/>
                </a:path>
                <a:path extrusionOk="0" h="3521709" w="1831340">
                  <a:moveTo>
                    <a:pt x="1146504" y="574539"/>
                  </a:moveTo>
                  <a:lnTo>
                    <a:pt x="1146883" y="574817"/>
                  </a:lnTo>
                  <a:lnTo>
                    <a:pt x="1146504" y="574539"/>
                  </a:lnTo>
                  <a:close/>
                </a:path>
                <a:path extrusionOk="0" h="3521709" w="1831340">
                  <a:moveTo>
                    <a:pt x="1199408" y="534554"/>
                  </a:moveTo>
                  <a:lnTo>
                    <a:pt x="1088101" y="534554"/>
                  </a:lnTo>
                  <a:lnTo>
                    <a:pt x="1088878" y="535070"/>
                  </a:lnTo>
                  <a:lnTo>
                    <a:pt x="1146504" y="574539"/>
                  </a:lnTo>
                  <a:lnTo>
                    <a:pt x="1146110" y="574252"/>
                  </a:lnTo>
                  <a:lnTo>
                    <a:pt x="1252841" y="574252"/>
                  </a:lnTo>
                  <a:lnTo>
                    <a:pt x="1240196" y="564367"/>
                  </a:lnTo>
                  <a:lnTo>
                    <a:pt x="1199408" y="534554"/>
                  </a:lnTo>
                  <a:close/>
                </a:path>
                <a:path extrusionOk="0" h="3521709" w="1831340">
                  <a:moveTo>
                    <a:pt x="1088488" y="534819"/>
                  </a:moveTo>
                  <a:lnTo>
                    <a:pt x="1088854" y="535070"/>
                  </a:lnTo>
                  <a:lnTo>
                    <a:pt x="1088488" y="534819"/>
                  </a:lnTo>
                  <a:close/>
                </a:path>
                <a:path extrusionOk="0" h="3521709" w="1831340">
                  <a:moveTo>
                    <a:pt x="1143642" y="495622"/>
                  </a:moveTo>
                  <a:lnTo>
                    <a:pt x="1027466" y="495622"/>
                  </a:lnTo>
                  <a:lnTo>
                    <a:pt x="1028222" y="496093"/>
                  </a:lnTo>
                  <a:lnTo>
                    <a:pt x="1088488" y="534819"/>
                  </a:lnTo>
                  <a:lnTo>
                    <a:pt x="1088101" y="534554"/>
                  </a:lnTo>
                  <a:lnTo>
                    <a:pt x="1199408" y="534554"/>
                  </a:lnTo>
                  <a:lnTo>
                    <a:pt x="1183186" y="522697"/>
                  </a:lnTo>
                  <a:lnTo>
                    <a:pt x="1143642" y="495622"/>
                  </a:lnTo>
                  <a:close/>
                </a:path>
                <a:path extrusionOk="0" h="3521709" w="1831340">
                  <a:moveTo>
                    <a:pt x="1027857" y="495873"/>
                  </a:moveTo>
                  <a:lnTo>
                    <a:pt x="1028200" y="496093"/>
                  </a:lnTo>
                  <a:lnTo>
                    <a:pt x="1027857" y="495873"/>
                  </a:lnTo>
                  <a:close/>
                </a:path>
                <a:path extrusionOk="0" h="3521709" w="1831340">
                  <a:moveTo>
                    <a:pt x="1085555" y="457462"/>
                  </a:moveTo>
                  <a:lnTo>
                    <a:pt x="964204" y="457462"/>
                  </a:lnTo>
                  <a:lnTo>
                    <a:pt x="964935" y="457890"/>
                  </a:lnTo>
                  <a:lnTo>
                    <a:pt x="1027857" y="495873"/>
                  </a:lnTo>
                  <a:lnTo>
                    <a:pt x="1027466" y="495622"/>
                  </a:lnTo>
                  <a:lnTo>
                    <a:pt x="1143642" y="495622"/>
                  </a:lnTo>
                  <a:lnTo>
                    <a:pt x="1123590" y="481893"/>
                  </a:lnTo>
                  <a:lnTo>
                    <a:pt x="1085555" y="457462"/>
                  </a:lnTo>
                  <a:close/>
                </a:path>
                <a:path extrusionOk="0" h="3521709" w="1831340">
                  <a:moveTo>
                    <a:pt x="964560" y="457678"/>
                  </a:moveTo>
                  <a:lnTo>
                    <a:pt x="964913" y="457890"/>
                  </a:lnTo>
                  <a:lnTo>
                    <a:pt x="964560" y="457678"/>
                  </a:lnTo>
                  <a:close/>
                </a:path>
                <a:path extrusionOk="0" h="3521709" w="1831340">
                  <a:moveTo>
                    <a:pt x="1025155" y="420076"/>
                  </a:moveTo>
                  <a:lnTo>
                    <a:pt x="898314" y="420076"/>
                  </a:lnTo>
                  <a:lnTo>
                    <a:pt x="899021" y="420466"/>
                  </a:lnTo>
                  <a:lnTo>
                    <a:pt x="964560" y="457678"/>
                  </a:lnTo>
                  <a:lnTo>
                    <a:pt x="964204" y="457462"/>
                  </a:lnTo>
                  <a:lnTo>
                    <a:pt x="1085555" y="457462"/>
                  </a:lnTo>
                  <a:lnTo>
                    <a:pt x="1061411" y="441954"/>
                  </a:lnTo>
                  <a:lnTo>
                    <a:pt x="1025155" y="420076"/>
                  </a:lnTo>
                  <a:close/>
                </a:path>
                <a:path extrusionOk="0" h="3521709" w="1831340">
                  <a:moveTo>
                    <a:pt x="898671" y="420279"/>
                  </a:moveTo>
                  <a:lnTo>
                    <a:pt x="899001" y="420466"/>
                  </a:lnTo>
                  <a:lnTo>
                    <a:pt x="898671" y="420279"/>
                  </a:lnTo>
                  <a:close/>
                </a:path>
                <a:path extrusionOk="0" h="3521709" w="1831340">
                  <a:moveTo>
                    <a:pt x="962457" y="383468"/>
                  </a:moveTo>
                  <a:lnTo>
                    <a:pt x="829793" y="383468"/>
                  </a:lnTo>
                  <a:lnTo>
                    <a:pt x="830475" y="383823"/>
                  </a:lnTo>
                  <a:lnTo>
                    <a:pt x="898671" y="420279"/>
                  </a:lnTo>
                  <a:lnTo>
                    <a:pt x="898314" y="420076"/>
                  </a:lnTo>
                  <a:lnTo>
                    <a:pt x="1025155" y="420076"/>
                  </a:lnTo>
                  <a:lnTo>
                    <a:pt x="996650" y="402875"/>
                  </a:lnTo>
                  <a:lnTo>
                    <a:pt x="962457" y="383468"/>
                  </a:lnTo>
                  <a:close/>
                </a:path>
                <a:path extrusionOk="0" h="3521709" w="1831340">
                  <a:moveTo>
                    <a:pt x="830145" y="383656"/>
                  </a:moveTo>
                  <a:lnTo>
                    <a:pt x="830456" y="383823"/>
                  </a:lnTo>
                  <a:lnTo>
                    <a:pt x="830145" y="383656"/>
                  </a:lnTo>
                  <a:close/>
                </a:path>
                <a:path extrusionOk="0" h="3521709" w="1831340">
                  <a:moveTo>
                    <a:pt x="897476" y="347642"/>
                  </a:moveTo>
                  <a:lnTo>
                    <a:pt x="758643" y="347642"/>
                  </a:lnTo>
                  <a:lnTo>
                    <a:pt x="759301" y="347963"/>
                  </a:lnTo>
                  <a:lnTo>
                    <a:pt x="830145" y="383656"/>
                  </a:lnTo>
                  <a:lnTo>
                    <a:pt x="829793" y="383468"/>
                  </a:lnTo>
                  <a:lnTo>
                    <a:pt x="962457" y="383468"/>
                  </a:lnTo>
                  <a:lnTo>
                    <a:pt x="929307" y="364653"/>
                  </a:lnTo>
                  <a:lnTo>
                    <a:pt x="897476" y="347642"/>
                  </a:lnTo>
                  <a:close/>
                </a:path>
                <a:path extrusionOk="0" h="3521709" w="1831340">
                  <a:moveTo>
                    <a:pt x="758950" y="347796"/>
                  </a:moveTo>
                  <a:lnTo>
                    <a:pt x="759281" y="347963"/>
                  </a:lnTo>
                  <a:lnTo>
                    <a:pt x="758950" y="347796"/>
                  </a:lnTo>
                  <a:close/>
                </a:path>
                <a:path extrusionOk="0" h="3521709" w="1831340">
                  <a:moveTo>
                    <a:pt x="830229" y="312599"/>
                  </a:moveTo>
                  <a:lnTo>
                    <a:pt x="684862" y="312599"/>
                  </a:lnTo>
                  <a:lnTo>
                    <a:pt x="685496" y="312891"/>
                  </a:lnTo>
                  <a:lnTo>
                    <a:pt x="758950" y="347796"/>
                  </a:lnTo>
                  <a:lnTo>
                    <a:pt x="758643" y="347642"/>
                  </a:lnTo>
                  <a:lnTo>
                    <a:pt x="897476" y="347642"/>
                  </a:lnTo>
                  <a:lnTo>
                    <a:pt x="859384" y="327284"/>
                  </a:lnTo>
                  <a:lnTo>
                    <a:pt x="830229" y="312599"/>
                  </a:lnTo>
                  <a:close/>
                </a:path>
                <a:path extrusionOk="0" h="3521709" w="1831340">
                  <a:moveTo>
                    <a:pt x="685159" y="312740"/>
                  </a:moveTo>
                  <a:lnTo>
                    <a:pt x="685477" y="312891"/>
                  </a:lnTo>
                  <a:lnTo>
                    <a:pt x="685159" y="312740"/>
                  </a:lnTo>
                  <a:close/>
                </a:path>
                <a:path extrusionOk="0" h="3521709" w="1831340">
                  <a:moveTo>
                    <a:pt x="760734" y="278343"/>
                  </a:moveTo>
                  <a:lnTo>
                    <a:pt x="608453" y="278343"/>
                  </a:lnTo>
                  <a:lnTo>
                    <a:pt x="609062" y="278608"/>
                  </a:lnTo>
                  <a:lnTo>
                    <a:pt x="685159" y="312740"/>
                  </a:lnTo>
                  <a:lnTo>
                    <a:pt x="684862" y="312599"/>
                  </a:lnTo>
                  <a:lnTo>
                    <a:pt x="830229" y="312599"/>
                  </a:lnTo>
                  <a:lnTo>
                    <a:pt x="786880" y="290765"/>
                  </a:lnTo>
                  <a:lnTo>
                    <a:pt x="760734" y="278343"/>
                  </a:lnTo>
                  <a:close/>
                </a:path>
                <a:path extrusionOk="0" h="3521709" w="1831340">
                  <a:moveTo>
                    <a:pt x="608744" y="278474"/>
                  </a:moveTo>
                  <a:lnTo>
                    <a:pt x="609045" y="278608"/>
                  </a:lnTo>
                  <a:lnTo>
                    <a:pt x="608744" y="278474"/>
                  </a:lnTo>
                  <a:close/>
                </a:path>
                <a:path extrusionOk="0" h="3521709" w="1831340">
                  <a:moveTo>
                    <a:pt x="689012" y="244876"/>
                  </a:moveTo>
                  <a:lnTo>
                    <a:pt x="529413" y="244876"/>
                  </a:lnTo>
                  <a:lnTo>
                    <a:pt x="530000" y="245117"/>
                  </a:lnTo>
                  <a:lnTo>
                    <a:pt x="608744" y="278474"/>
                  </a:lnTo>
                  <a:lnTo>
                    <a:pt x="608453" y="278343"/>
                  </a:lnTo>
                  <a:lnTo>
                    <a:pt x="760734" y="278343"/>
                  </a:lnTo>
                  <a:lnTo>
                    <a:pt x="711796" y="255093"/>
                  </a:lnTo>
                  <a:lnTo>
                    <a:pt x="689012" y="244876"/>
                  </a:lnTo>
                  <a:close/>
                </a:path>
                <a:path extrusionOk="0" h="3521709" w="1831340">
                  <a:moveTo>
                    <a:pt x="529692" y="244994"/>
                  </a:moveTo>
                  <a:lnTo>
                    <a:pt x="529983" y="245117"/>
                  </a:lnTo>
                  <a:lnTo>
                    <a:pt x="529692" y="244994"/>
                  </a:lnTo>
                  <a:close/>
                </a:path>
                <a:path extrusionOk="0" h="3521709" w="1831340">
                  <a:moveTo>
                    <a:pt x="615091" y="212201"/>
                  </a:moveTo>
                  <a:lnTo>
                    <a:pt x="447746" y="212201"/>
                  </a:lnTo>
                  <a:lnTo>
                    <a:pt x="448308" y="212420"/>
                  </a:lnTo>
                  <a:lnTo>
                    <a:pt x="529692" y="244994"/>
                  </a:lnTo>
                  <a:lnTo>
                    <a:pt x="529413" y="244876"/>
                  </a:lnTo>
                  <a:lnTo>
                    <a:pt x="689012" y="244876"/>
                  </a:lnTo>
                  <a:lnTo>
                    <a:pt x="634132" y="220266"/>
                  </a:lnTo>
                  <a:lnTo>
                    <a:pt x="615091" y="212201"/>
                  </a:lnTo>
                  <a:close/>
                </a:path>
                <a:path extrusionOk="0" h="3521709" w="1831340">
                  <a:moveTo>
                    <a:pt x="448002" y="212304"/>
                  </a:moveTo>
                  <a:lnTo>
                    <a:pt x="448291" y="212420"/>
                  </a:lnTo>
                  <a:lnTo>
                    <a:pt x="448002" y="212304"/>
                  </a:lnTo>
                  <a:close/>
                </a:path>
                <a:path extrusionOk="0" h="3521709" w="1831340">
                  <a:moveTo>
                    <a:pt x="538995" y="180320"/>
                  </a:moveTo>
                  <a:lnTo>
                    <a:pt x="363449" y="180320"/>
                  </a:lnTo>
                  <a:lnTo>
                    <a:pt x="363990" y="180519"/>
                  </a:lnTo>
                  <a:lnTo>
                    <a:pt x="448002" y="212304"/>
                  </a:lnTo>
                  <a:lnTo>
                    <a:pt x="447746" y="212201"/>
                  </a:lnTo>
                  <a:lnTo>
                    <a:pt x="615091" y="212201"/>
                  </a:lnTo>
                  <a:lnTo>
                    <a:pt x="553886" y="186279"/>
                  </a:lnTo>
                  <a:lnTo>
                    <a:pt x="538995" y="180320"/>
                  </a:lnTo>
                  <a:close/>
                </a:path>
                <a:path extrusionOk="0" h="3521709" w="1831340">
                  <a:moveTo>
                    <a:pt x="363673" y="180405"/>
                  </a:moveTo>
                  <a:lnTo>
                    <a:pt x="363973" y="180519"/>
                  </a:lnTo>
                  <a:lnTo>
                    <a:pt x="363673" y="180405"/>
                  </a:lnTo>
                  <a:close/>
                </a:path>
                <a:path extrusionOk="0" h="3521709" w="1831340">
                  <a:moveTo>
                    <a:pt x="460754" y="149236"/>
                  </a:moveTo>
                  <a:lnTo>
                    <a:pt x="276527" y="149236"/>
                  </a:lnTo>
                  <a:lnTo>
                    <a:pt x="277045" y="149416"/>
                  </a:lnTo>
                  <a:lnTo>
                    <a:pt x="363673" y="180405"/>
                  </a:lnTo>
                  <a:lnTo>
                    <a:pt x="363449" y="180320"/>
                  </a:lnTo>
                  <a:lnTo>
                    <a:pt x="538995" y="180320"/>
                  </a:lnTo>
                  <a:lnTo>
                    <a:pt x="471058" y="153134"/>
                  </a:lnTo>
                  <a:lnTo>
                    <a:pt x="460754" y="149236"/>
                  </a:lnTo>
                  <a:close/>
                </a:path>
                <a:path extrusionOk="0" h="3521709" w="1831340">
                  <a:moveTo>
                    <a:pt x="276788" y="149329"/>
                  </a:moveTo>
                  <a:lnTo>
                    <a:pt x="277031" y="149416"/>
                  </a:lnTo>
                  <a:lnTo>
                    <a:pt x="276788" y="149329"/>
                  </a:lnTo>
                  <a:close/>
                </a:path>
                <a:path extrusionOk="0" h="3521709" w="1831340">
                  <a:moveTo>
                    <a:pt x="380399" y="118949"/>
                  </a:moveTo>
                  <a:lnTo>
                    <a:pt x="186977" y="118949"/>
                  </a:lnTo>
                  <a:lnTo>
                    <a:pt x="187474" y="119114"/>
                  </a:lnTo>
                  <a:lnTo>
                    <a:pt x="276788" y="149329"/>
                  </a:lnTo>
                  <a:lnTo>
                    <a:pt x="276527" y="149236"/>
                  </a:lnTo>
                  <a:lnTo>
                    <a:pt x="460754" y="149236"/>
                  </a:lnTo>
                  <a:lnTo>
                    <a:pt x="385646" y="120826"/>
                  </a:lnTo>
                  <a:lnTo>
                    <a:pt x="380399" y="118949"/>
                  </a:lnTo>
                  <a:close/>
                </a:path>
                <a:path extrusionOk="0" h="3521709" w="1831340">
                  <a:moveTo>
                    <a:pt x="187294" y="119056"/>
                  </a:moveTo>
                  <a:lnTo>
                    <a:pt x="187465" y="119114"/>
                  </a:lnTo>
                  <a:lnTo>
                    <a:pt x="187294" y="119056"/>
                  </a:lnTo>
                  <a:close/>
                </a:path>
                <a:path extrusionOk="0" h="3521709" w="1831340">
                  <a:moveTo>
                    <a:pt x="297962" y="89463"/>
                  </a:moveTo>
                  <a:lnTo>
                    <a:pt x="94800" y="89463"/>
                  </a:lnTo>
                  <a:lnTo>
                    <a:pt x="95279" y="89612"/>
                  </a:lnTo>
                  <a:lnTo>
                    <a:pt x="187294" y="119056"/>
                  </a:lnTo>
                  <a:lnTo>
                    <a:pt x="186977" y="118949"/>
                  </a:lnTo>
                  <a:lnTo>
                    <a:pt x="380399" y="118949"/>
                  </a:lnTo>
                  <a:lnTo>
                    <a:pt x="297962" y="89463"/>
                  </a:lnTo>
                  <a:close/>
                </a:path>
                <a:path extrusionOk="0" h="3521709" w="1831340">
                  <a:moveTo>
                    <a:pt x="95013" y="89532"/>
                  </a:moveTo>
                  <a:lnTo>
                    <a:pt x="95264" y="89612"/>
                  </a:lnTo>
                  <a:lnTo>
                    <a:pt x="95013" y="89532"/>
                  </a:lnTo>
                  <a:close/>
                </a:path>
                <a:path extrusionOk="0" h="3521709" w="1831340">
                  <a:moveTo>
                    <a:pt x="18393" y="0"/>
                  </a:moveTo>
                  <a:lnTo>
                    <a:pt x="0" y="60778"/>
                  </a:lnTo>
                  <a:lnTo>
                    <a:pt x="95013" y="89532"/>
                  </a:lnTo>
                  <a:lnTo>
                    <a:pt x="94800" y="89463"/>
                  </a:lnTo>
                  <a:lnTo>
                    <a:pt x="297962" y="89463"/>
                  </a:lnTo>
                  <a:lnTo>
                    <a:pt x="207074" y="58714"/>
                  </a:lnTo>
                  <a:lnTo>
                    <a:pt x="113912" y="28907"/>
                  </a:lnTo>
                  <a:lnTo>
                    <a:pt x="18393" y="0"/>
                  </a:lnTo>
                  <a:close/>
                </a:path>
              </a:pathLst>
            </a:cu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6" name="Google Shape;906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11214" y="4582754"/>
              <a:ext cx="845883" cy="1110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7" name="Google Shape;907;p57"/>
            <p:cNvSpPr/>
            <p:nvPr/>
          </p:nvSpPr>
          <p:spPr>
            <a:xfrm>
              <a:off x="4281703" y="4988733"/>
              <a:ext cx="705485" cy="705485"/>
            </a:xfrm>
            <a:custGeom>
              <a:rect b="b" l="l" r="r" t="t"/>
              <a:pathLst>
                <a:path extrusionOk="0" h="705485" w="705485">
                  <a:moveTo>
                    <a:pt x="704904" y="0"/>
                  </a:moveTo>
                  <a:lnTo>
                    <a:pt x="0" y="0"/>
                  </a:lnTo>
                  <a:lnTo>
                    <a:pt x="0" y="704903"/>
                  </a:lnTo>
                  <a:lnTo>
                    <a:pt x="704904" y="704903"/>
                  </a:lnTo>
                  <a:lnTo>
                    <a:pt x="704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7"/>
            <p:cNvSpPr/>
            <p:nvPr/>
          </p:nvSpPr>
          <p:spPr>
            <a:xfrm>
              <a:off x="4422686" y="5247804"/>
              <a:ext cx="433070" cy="394970"/>
            </a:xfrm>
            <a:custGeom>
              <a:rect b="b" l="l" r="r" t="t"/>
              <a:pathLst>
                <a:path extrusionOk="0" h="394970" w="433070">
                  <a:moveTo>
                    <a:pt x="211467" y="359156"/>
                  </a:moveTo>
                  <a:lnTo>
                    <a:pt x="0" y="359156"/>
                  </a:lnTo>
                  <a:lnTo>
                    <a:pt x="0" y="394398"/>
                  </a:lnTo>
                  <a:lnTo>
                    <a:pt x="211467" y="394398"/>
                  </a:lnTo>
                  <a:lnTo>
                    <a:pt x="211467" y="359156"/>
                  </a:lnTo>
                  <a:close/>
                </a:path>
                <a:path extrusionOk="0" h="394970" w="433070">
                  <a:moveTo>
                    <a:pt x="432689" y="28194"/>
                  </a:moveTo>
                  <a:lnTo>
                    <a:pt x="430479" y="17221"/>
                  </a:lnTo>
                  <a:lnTo>
                    <a:pt x="424434" y="8255"/>
                  </a:lnTo>
                  <a:lnTo>
                    <a:pt x="415467" y="2209"/>
                  </a:lnTo>
                  <a:lnTo>
                    <a:pt x="404495" y="0"/>
                  </a:lnTo>
                  <a:lnTo>
                    <a:pt x="393522" y="2209"/>
                  </a:lnTo>
                  <a:lnTo>
                    <a:pt x="384556" y="8255"/>
                  </a:lnTo>
                  <a:lnTo>
                    <a:pt x="378510" y="17221"/>
                  </a:lnTo>
                  <a:lnTo>
                    <a:pt x="376301" y="28194"/>
                  </a:lnTo>
                  <a:lnTo>
                    <a:pt x="378510" y="39166"/>
                  </a:lnTo>
                  <a:lnTo>
                    <a:pt x="384556" y="48133"/>
                  </a:lnTo>
                  <a:lnTo>
                    <a:pt x="393522" y="54165"/>
                  </a:lnTo>
                  <a:lnTo>
                    <a:pt x="404495" y="56388"/>
                  </a:lnTo>
                  <a:lnTo>
                    <a:pt x="415467" y="54165"/>
                  </a:lnTo>
                  <a:lnTo>
                    <a:pt x="424434" y="48133"/>
                  </a:lnTo>
                  <a:lnTo>
                    <a:pt x="430479" y="39166"/>
                  </a:lnTo>
                  <a:lnTo>
                    <a:pt x="432689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7"/>
            <p:cNvSpPr/>
            <p:nvPr/>
          </p:nvSpPr>
          <p:spPr>
            <a:xfrm>
              <a:off x="3270573" y="3958235"/>
              <a:ext cx="1118870" cy="624839"/>
            </a:xfrm>
            <a:custGeom>
              <a:rect b="b" l="l" r="r" t="t"/>
              <a:pathLst>
                <a:path extrusionOk="0" h="624839" w="1118870">
                  <a:moveTo>
                    <a:pt x="977975" y="491954"/>
                  </a:moveTo>
                  <a:lnTo>
                    <a:pt x="928491" y="528932"/>
                  </a:lnTo>
                  <a:lnTo>
                    <a:pt x="1118825" y="624514"/>
                  </a:lnTo>
                  <a:lnTo>
                    <a:pt x="1099593" y="517673"/>
                  </a:lnTo>
                  <a:lnTo>
                    <a:pt x="999406" y="517673"/>
                  </a:lnTo>
                  <a:lnTo>
                    <a:pt x="977975" y="491954"/>
                  </a:lnTo>
                  <a:close/>
                </a:path>
                <a:path extrusionOk="0" h="624839" w="1118870">
                  <a:moveTo>
                    <a:pt x="1028913" y="453890"/>
                  </a:moveTo>
                  <a:lnTo>
                    <a:pt x="977975" y="491954"/>
                  </a:lnTo>
                  <a:lnTo>
                    <a:pt x="999406" y="517673"/>
                  </a:lnTo>
                  <a:lnTo>
                    <a:pt x="1048189" y="477023"/>
                  </a:lnTo>
                  <a:lnTo>
                    <a:pt x="1028913" y="453890"/>
                  </a:lnTo>
                  <a:close/>
                </a:path>
                <a:path extrusionOk="0" h="624839" w="1118870">
                  <a:moveTo>
                    <a:pt x="1081092" y="414898"/>
                  </a:moveTo>
                  <a:lnTo>
                    <a:pt x="1028913" y="453890"/>
                  </a:lnTo>
                  <a:lnTo>
                    <a:pt x="1048189" y="477023"/>
                  </a:lnTo>
                  <a:lnTo>
                    <a:pt x="999406" y="517673"/>
                  </a:lnTo>
                  <a:lnTo>
                    <a:pt x="1099593" y="517673"/>
                  </a:lnTo>
                  <a:lnTo>
                    <a:pt x="1081092" y="414898"/>
                  </a:lnTo>
                  <a:close/>
                </a:path>
                <a:path extrusionOk="0" h="624839" w="1118870">
                  <a:moveTo>
                    <a:pt x="940462" y="446933"/>
                  </a:moveTo>
                  <a:lnTo>
                    <a:pt x="977975" y="491954"/>
                  </a:lnTo>
                  <a:lnTo>
                    <a:pt x="1028913" y="453890"/>
                  </a:lnTo>
                  <a:lnTo>
                    <a:pt x="1023956" y="447940"/>
                  </a:lnTo>
                  <a:lnTo>
                    <a:pt x="941467" y="447940"/>
                  </a:lnTo>
                  <a:lnTo>
                    <a:pt x="940462" y="446933"/>
                  </a:lnTo>
                  <a:close/>
                </a:path>
                <a:path extrusionOk="0" h="624839" w="1118870">
                  <a:moveTo>
                    <a:pt x="939543" y="445830"/>
                  </a:moveTo>
                  <a:lnTo>
                    <a:pt x="940462" y="446933"/>
                  </a:lnTo>
                  <a:lnTo>
                    <a:pt x="941467" y="447940"/>
                  </a:lnTo>
                  <a:lnTo>
                    <a:pt x="939543" y="445830"/>
                  </a:lnTo>
                  <a:close/>
                </a:path>
                <a:path extrusionOk="0" h="624839" w="1118870">
                  <a:moveTo>
                    <a:pt x="1022198" y="445830"/>
                  </a:moveTo>
                  <a:lnTo>
                    <a:pt x="939543" y="445830"/>
                  </a:lnTo>
                  <a:lnTo>
                    <a:pt x="941467" y="447940"/>
                  </a:lnTo>
                  <a:lnTo>
                    <a:pt x="1023956" y="447940"/>
                  </a:lnTo>
                  <a:lnTo>
                    <a:pt x="1022198" y="445830"/>
                  </a:lnTo>
                  <a:close/>
                </a:path>
                <a:path extrusionOk="0" h="624839" w="1118870">
                  <a:moveTo>
                    <a:pt x="973964" y="390615"/>
                  </a:moveTo>
                  <a:lnTo>
                    <a:pt x="884229" y="390615"/>
                  </a:lnTo>
                  <a:lnTo>
                    <a:pt x="885725" y="392019"/>
                  </a:lnTo>
                  <a:lnTo>
                    <a:pt x="940462" y="446933"/>
                  </a:lnTo>
                  <a:lnTo>
                    <a:pt x="939543" y="445830"/>
                  </a:lnTo>
                  <a:lnTo>
                    <a:pt x="1022198" y="445830"/>
                  </a:lnTo>
                  <a:lnTo>
                    <a:pt x="987412" y="404083"/>
                  </a:lnTo>
                  <a:lnTo>
                    <a:pt x="973964" y="390615"/>
                  </a:lnTo>
                  <a:close/>
                </a:path>
                <a:path extrusionOk="0" h="624839" w="1118870">
                  <a:moveTo>
                    <a:pt x="884956" y="391342"/>
                  </a:moveTo>
                  <a:lnTo>
                    <a:pt x="885632" y="392019"/>
                  </a:lnTo>
                  <a:lnTo>
                    <a:pt x="884956" y="391342"/>
                  </a:lnTo>
                  <a:close/>
                </a:path>
                <a:path extrusionOk="0" h="624839" w="1118870">
                  <a:moveTo>
                    <a:pt x="884229" y="390615"/>
                  </a:moveTo>
                  <a:lnTo>
                    <a:pt x="884956" y="391342"/>
                  </a:lnTo>
                  <a:lnTo>
                    <a:pt x="885725" y="392019"/>
                  </a:lnTo>
                  <a:lnTo>
                    <a:pt x="884229" y="390615"/>
                  </a:lnTo>
                  <a:close/>
                </a:path>
                <a:path extrusionOk="0" h="624839" w="1118870">
                  <a:moveTo>
                    <a:pt x="921823" y="339200"/>
                  </a:moveTo>
                  <a:lnTo>
                    <a:pt x="825684" y="339200"/>
                  </a:lnTo>
                  <a:lnTo>
                    <a:pt x="827304" y="340533"/>
                  </a:lnTo>
                  <a:lnTo>
                    <a:pt x="884956" y="391342"/>
                  </a:lnTo>
                  <a:lnTo>
                    <a:pt x="884229" y="390615"/>
                  </a:lnTo>
                  <a:lnTo>
                    <a:pt x="973964" y="390615"/>
                  </a:lnTo>
                  <a:lnTo>
                    <a:pt x="928439" y="345020"/>
                  </a:lnTo>
                  <a:lnTo>
                    <a:pt x="921823" y="339200"/>
                  </a:lnTo>
                  <a:close/>
                </a:path>
                <a:path extrusionOk="0" h="624839" w="1118870">
                  <a:moveTo>
                    <a:pt x="826474" y="339895"/>
                  </a:moveTo>
                  <a:lnTo>
                    <a:pt x="827199" y="340533"/>
                  </a:lnTo>
                  <a:lnTo>
                    <a:pt x="826474" y="339895"/>
                  </a:lnTo>
                  <a:close/>
                </a:path>
                <a:path extrusionOk="0" h="624839" w="1118870">
                  <a:moveTo>
                    <a:pt x="825684" y="339200"/>
                  </a:moveTo>
                  <a:lnTo>
                    <a:pt x="826474" y="339895"/>
                  </a:lnTo>
                  <a:lnTo>
                    <a:pt x="827304" y="340533"/>
                  </a:lnTo>
                  <a:lnTo>
                    <a:pt x="825684" y="339200"/>
                  </a:lnTo>
                  <a:close/>
                </a:path>
                <a:path extrusionOk="0" h="624839" w="1118870">
                  <a:moveTo>
                    <a:pt x="868419" y="292220"/>
                  </a:moveTo>
                  <a:lnTo>
                    <a:pt x="764458" y="292220"/>
                  </a:lnTo>
                  <a:lnTo>
                    <a:pt x="766185" y="293458"/>
                  </a:lnTo>
                  <a:lnTo>
                    <a:pt x="826474" y="339895"/>
                  </a:lnTo>
                  <a:lnTo>
                    <a:pt x="825684" y="339200"/>
                  </a:lnTo>
                  <a:lnTo>
                    <a:pt x="921823" y="339200"/>
                  </a:lnTo>
                  <a:lnTo>
                    <a:pt x="868419" y="292220"/>
                  </a:lnTo>
                  <a:close/>
                </a:path>
                <a:path extrusionOk="0" h="624839" w="1118870">
                  <a:moveTo>
                    <a:pt x="765303" y="292869"/>
                  </a:moveTo>
                  <a:lnTo>
                    <a:pt x="766069" y="293458"/>
                  </a:lnTo>
                  <a:lnTo>
                    <a:pt x="765303" y="292869"/>
                  </a:lnTo>
                  <a:close/>
                </a:path>
                <a:path extrusionOk="0" h="624839" w="1118870">
                  <a:moveTo>
                    <a:pt x="764458" y="292220"/>
                  </a:moveTo>
                  <a:lnTo>
                    <a:pt x="765303" y="292869"/>
                  </a:lnTo>
                  <a:lnTo>
                    <a:pt x="766185" y="293458"/>
                  </a:lnTo>
                  <a:lnTo>
                    <a:pt x="764458" y="292220"/>
                  </a:lnTo>
                  <a:close/>
                </a:path>
                <a:path extrusionOk="0" h="624839" w="1118870">
                  <a:moveTo>
                    <a:pt x="701417" y="250238"/>
                  </a:moveTo>
                  <a:lnTo>
                    <a:pt x="765303" y="292869"/>
                  </a:lnTo>
                  <a:lnTo>
                    <a:pt x="764458" y="292220"/>
                  </a:lnTo>
                  <a:lnTo>
                    <a:pt x="868419" y="292220"/>
                  </a:lnTo>
                  <a:lnTo>
                    <a:pt x="866838" y="290829"/>
                  </a:lnTo>
                  <a:lnTo>
                    <a:pt x="814735" y="250775"/>
                  </a:lnTo>
                  <a:lnTo>
                    <a:pt x="702351" y="250775"/>
                  </a:lnTo>
                  <a:lnTo>
                    <a:pt x="701417" y="250238"/>
                  </a:lnTo>
                  <a:close/>
                </a:path>
                <a:path extrusionOk="0" h="624839" w="1118870">
                  <a:moveTo>
                    <a:pt x="700537" y="249651"/>
                  </a:moveTo>
                  <a:lnTo>
                    <a:pt x="701417" y="250238"/>
                  </a:lnTo>
                  <a:lnTo>
                    <a:pt x="702351" y="250775"/>
                  </a:lnTo>
                  <a:lnTo>
                    <a:pt x="700537" y="249651"/>
                  </a:lnTo>
                  <a:close/>
                </a:path>
                <a:path extrusionOk="0" h="624839" w="1118870">
                  <a:moveTo>
                    <a:pt x="813273" y="249651"/>
                  </a:moveTo>
                  <a:lnTo>
                    <a:pt x="700537" y="249651"/>
                  </a:lnTo>
                  <a:lnTo>
                    <a:pt x="702351" y="250775"/>
                  </a:lnTo>
                  <a:lnTo>
                    <a:pt x="814735" y="250775"/>
                  </a:lnTo>
                  <a:lnTo>
                    <a:pt x="813273" y="249651"/>
                  </a:lnTo>
                  <a:close/>
                </a:path>
                <a:path extrusionOk="0" h="624839" w="1118870">
                  <a:moveTo>
                    <a:pt x="634819" y="212003"/>
                  </a:moveTo>
                  <a:lnTo>
                    <a:pt x="701417" y="250238"/>
                  </a:lnTo>
                  <a:lnTo>
                    <a:pt x="700537" y="249651"/>
                  </a:lnTo>
                  <a:lnTo>
                    <a:pt x="813273" y="249651"/>
                  </a:lnTo>
                  <a:lnTo>
                    <a:pt x="802317" y="241228"/>
                  </a:lnTo>
                  <a:lnTo>
                    <a:pt x="759219" y="212469"/>
                  </a:lnTo>
                  <a:lnTo>
                    <a:pt x="635774" y="212469"/>
                  </a:lnTo>
                  <a:lnTo>
                    <a:pt x="634819" y="212003"/>
                  </a:lnTo>
                  <a:close/>
                </a:path>
                <a:path extrusionOk="0" h="624839" w="1118870">
                  <a:moveTo>
                    <a:pt x="633897" y="211474"/>
                  </a:moveTo>
                  <a:lnTo>
                    <a:pt x="634819" y="212003"/>
                  </a:lnTo>
                  <a:lnTo>
                    <a:pt x="635774" y="212469"/>
                  </a:lnTo>
                  <a:lnTo>
                    <a:pt x="633897" y="211474"/>
                  </a:lnTo>
                  <a:close/>
                </a:path>
                <a:path extrusionOk="0" h="624839" w="1118870">
                  <a:moveTo>
                    <a:pt x="757727" y="211474"/>
                  </a:moveTo>
                  <a:lnTo>
                    <a:pt x="633897" y="211474"/>
                  </a:lnTo>
                  <a:lnTo>
                    <a:pt x="635774" y="212469"/>
                  </a:lnTo>
                  <a:lnTo>
                    <a:pt x="759219" y="212469"/>
                  </a:lnTo>
                  <a:lnTo>
                    <a:pt x="757727" y="211474"/>
                  </a:lnTo>
                  <a:close/>
                </a:path>
                <a:path extrusionOk="0" h="624839" w="1118870">
                  <a:moveTo>
                    <a:pt x="565462" y="178134"/>
                  </a:moveTo>
                  <a:lnTo>
                    <a:pt x="634819" y="212003"/>
                  </a:lnTo>
                  <a:lnTo>
                    <a:pt x="633897" y="211474"/>
                  </a:lnTo>
                  <a:lnTo>
                    <a:pt x="757727" y="211474"/>
                  </a:lnTo>
                  <a:lnTo>
                    <a:pt x="734894" y="196237"/>
                  </a:lnTo>
                  <a:lnTo>
                    <a:pt x="704051" y="178530"/>
                  </a:lnTo>
                  <a:lnTo>
                    <a:pt x="566430" y="178530"/>
                  </a:lnTo>
                  <a:lnTo>
                    <a:pt x="565462" y="178134"/>
                  </a:lnTo>
                  <a:close/>
                </a:path>
                <a:path extrusionOk="0" h="624839" w="1118870">
                  <a:moveTo>
                    <a:pt x="564517" y="177673"/>
                  </a:moveTo>
                  <a:lnTo>
                    <a:pt x="565462" y="178134"/>
                  </a:lnTo>
                  <a:lnTo>
                    <a:pt x="566430" y="178530"/>
                  </a:lnTo>
                  <a:lnTo>
                    <a:pt x="564517" y="177673"/>
                  </a:lnTo>
                  <a:close/>
                </a:path>
                <a:path extrusionOk="0" h="624839" w="1118870">
                  <a:moveTo>
                    <a:pt x="702558" y="177673"/>
                  </a:moveTo>
                  <a:lnTo>
                    <a:pt x="564517" y="177673"/>
                  </a:lnTo>
                  <a:lnTo>
                    <a:pt x="566430" y="178530"/>
                  </a:lnTo>
                  <a:lnTo>
                    <a:pt x="704051" y="178530"/>
                  </a:lnTo>
                  <a:lnTo>
                    <a:pt x="702558" y="177673"/>
                  </a:lnTo>
                  <a:close/>
                </a:path>
                <a:path extrusionOk="0" h="624839" w="1118870">
                  <a:moveTo>
                    <a:pt x="493326" y="148631"/>
                  </a:moveTo>
                  <a:lnTo>
                    <a:pt x="565462" y="178134"/>
                  </a:lnTo>
                  <a:lnTo>
                    <a:pt x="564517" y="177673"/>
                  </a:lnTo>
                  <a:lnTo>
                    <a:pt x="702558" y="177673"/>
                  </a:lnTo>
                  <a:lnTo>
                    <a:pt x="664593" y="155875"/>
                  </a:lnTo>
                  <a:lnTo>
                    <a:pt x="650419" y="148954"/>
                  </a:lnTo>
                  <a:lnTo>
                    <a:pt x="494290" y="148954"/>
                  </a:lnTo>
                  <a:lnTo>
                    <a:pt x="493326" y="148631"/>
                  </a:lnTo>
                  <a:close/>
                </a:path>
                <a:path extrusionOk="0" h="624839" w="1118870">
                  <a:moveTo>
                    <a:pt x="492368" y="148239"/>
                  </a:moveTo>
                  <a:lnTo>
                    <a:pt x="493326" y="148631"/>
                  </a:lnTo>
                  <a:lnTo>
                    <a:pt x="494290" y="148954"/>
                  </a:lnTo>
                  <a:lnTo>
                    <a:pt x="492368" y="148239"/>
                  </a:lnTo>
                  <a:close/>
                </a:path>
                <a:path extrusionOk="0" h="624839" w="1118870">
                  <a:moveTo>
                    <a:pt x="648955" y="148239"/>
                  </a:moveTo>
                  <a:lnTo>
                    <a:pt x="492368" y="148239"/>
                  </a:lnTo>
                  <a:lnTo>
                    <a:pt x="494290" y="148954"/>
                  </a:lnTo>
                  <a:lnTo>
                    <a:pt x="650419" y="148954"/>
                  </a:lnTo>
                  <a:lnTo>
                    <a:pt x="648955" y="148239"/>
                  </a:lnTo>
                  <a:close/>
                </a:path>
                <a:path extrusionOk="0" h="624839" w="1118870">
                  <a:moveTo>
                    <a:pt x="418378" y="123488"/>
                  </a:moveTo>
                  <a:lnTo>
                    <a:pt x="493326" y="148631"/>
                  </a:lnTo>
                  <a:lnTo>
                    <a:pt x="492368" y="148239"/>
                  </a:lnTo>
                  <a:lnTo>
                    <a:pt x="648955" y="148239"/>
                  </a:lnTo>
                  <a:lnTo>
                    <a:pt x="598791" y="123742"/>
                  </a:lnTo>
                  <a:lnTo>
                    <a:pt x="419329" y="123742"/>
                  </a:lnTo>
                  <a:lnTo>
                    <a:pt x="418378" y="123488"/>
                  </a:lnTo>
                  <a:close/>
                </a:path>
                <a:path extrusionOk="0" h="624839" w="1118870">
                  <a:moveTo>
                    <a:pt x="417424" y="123168"/>
                  </a:moveTo>
                  <a:lnTo>
                    <a:pt x="418378" y="123488"/>
                  </a:lnTo>
                  <a:lnTo>
                    <a:pt x="419329" y="123742"/>
                  </a:lnTo>
                  <a:lnTo>
                    <a:pt x="417424" y="123168"/>
                  </a:lnTo>
                  <a:close/>
                </a:path>
                <a:path extrusionOk="0" h="624839" w="1118870">
                  <a:moveTo>
                    <a:pt x="597615" y="123168"/>
                  </a:moveTo>
                  <a:lnTo>
                    <a:pt x="417424" y="123168"/>
                  </a:lnTo>
                  <a:lnTo>
                    <a:pt x="419329" y="123742"/>
                  </a:lnTo>
                  <a:lnTo>
                    <a:pt x="598791" y="123742"/>
                  </a:lnTo>
                  <a:lnTo>
                    <a:pt x="597615" y="123168"/>
                  </a:lnTo>
                  <a:close/>
                </a:path>
                <a:path extrusionOk="0" h="624839" w="1118870">
                  <a:moveTo>
                    <a:pt x="340581" y="102709"/>
                  </a:moveTo>
                  <a:lnTo>
                    <a:pt x="418378" y="123488"/>
                  </a:lnTo>
                  <a:lnTo>
                    <a:pt x="417424" y="123168"/>
                  </a:lnTo>
                  <a:lnTo>
                    <a:pt x="597615" y="123168"/>
                  </a:lnTo>
                  <a:lnTo>
                    <a:pt x="591438" y="120152"/>
                  </a:lnTo>
                  <a:lnTo>
                    <a:pt x="549260" y="102901"/>
                  </a:lnTo>
                  <a:lnTo>
                    <a:pt x="341525" y="102901"/>
                  </a:lnTo>
                  <a:lnTo>
                    <a:pt x="340581" y="102709"/>
                  </a:lnTo>
                  <a:close/>
                </a:path>
                <a:path extrusionOk="0" h="624839" w="1118870">
                  <a:moveTo>
                    <a:pt x="339660" y="102463"/>
                  </a:moveTo>
                  <a:lnTo>
                    <a:pt x="340581" y="102709"/>
                  </a:lnTo>
                  <a:lnTo>
                    <a:pt x="341525" y="102901"/>
                  </a:lnTo>
                  <a:lnTo>
                    <a:pt x="339660" y="102463"/>
                  </a:lnTo>
                  <a:close/>
                </a:path>
                <a:path extrusionOk="0" h="624839" w="1118870">
                  <a:moveTo>
                    <a:pt x="548189" y="102463"/>
                  </a:moveTo>
                  <a:lnTo>
                    <a:pt x="339660" y="102463"/>
                  </a:lnTo>
                  <a:lnTo>
                    <a:pt x="341525" y="102901"/>
                  </a:lnTo>
                  <a:lnTo>
                    <a:pt x="549260" y="102901"/>
                  </a:lnTo>
                  <a:lnTo>
                    <a:pt x="548189" y="102463"/>
                  </a:lnTo>
                  <a:close/>
                </a:path>
                <a:path extrusionOk="0" h="624839" w="1118870">
                  <a:moveTo>
                    <a:pt x="259954" y="86311"/>
                  </a:moveTo>
                  <a:lnTo>
                    <a:pt x="340581" y="102709"/>
                  </a:lnTo>
                  <a:lnTo>
                    <a:pt x="339660" y="102463"/>
                  </a:lnTo>
                  <a:lnTo>
                    <a:pt x="548189" y="102463"/>
                  </a:lnTo>
                  <a:lnTo>
                    <a:pt x="515457" y="89076"/>
                  </a:lnTo>
                  <a:lnTo>
                    <a:pt x="507601" y="86441"/>
                  </a:lnTo>
                  <a:lnTo>
                    <a:pt x="260859" y="86441"/>
                  </a:lnTo>
                  <a:lnTo>
                    <a:pt x="259954" y="86311"/>
                  </a:lnTo>
                  <a:close/>
                </a:path>
                <a:path extrusionOk="0" h="624839" w="1118870">
                  <a:moveTo>
                    <a:pt x="259052" y="86127"/>
                  </a:moveTo>
                  <a:lnTo>
                    <a:pt x="259954" y="86311"/>
                  </a:lnTo>
                  <a:lnTo>
                    <a:pt x="260859" y="86441"/>
                  </a:lnTo>
                  <a:lnTo>
                    <a:pt x="259052" y="86127"/>
                  </a:lnTo>
                  <a:close/>
                </a:path>
                <a:path extrusionOk="0" h="624839" w="1118870">
                  <a:moveTo>
                    <a:pt x="506666" y="86127"/>
                  </a:moveTo>
                  <a:lnTo>
                    <a:pt x="259052" y="86127"/>
                  </a:lnTo>
                  <a:lnTo>
                    <a:pt x="260859" y="86441"/>
                  </a:lnTo>
                  <a:lnTo>
                    <a:pt x="507601" y="86441"/>
                  </a:lnTo>
                  <a:lnTo>
                    <a:pt x="506666" y="86127"/>
                  </a:lnTo>
                  <a:close/>
                </a:path>
                <a:path extrusionOk="0" h="624839" w="1118870">
                  <a:moveTo>
                    <a:pt x="176441" y="74297"/>
                  </a:moveTo>
                  <a:lnTo>
                    <a:pt x="259954" y="86311"/>
                  </a:lnTo>
                  <a:lnTo>
                    <a:pt x="259052" y="86127"/>
                  </a:lnTo>
                  <a:lnTo>
                    <a:pt x="506666" y="86127"/>
                  </a:lnTo>
                  <a:lnTo>
                    <a:pt x="471631" y="74375"/>
                  </a:lnTo>
                  <a:lnTo>
                    <a:pt x="177316" y="74375"/>
                  </a:lnTo>
                  <a:lnTo>
                    <a:pt x="176441" y="74297"/>
                  </a:lnTo>
                  <a:close/>
                </a:path>
                <a:path extrusionOk="0" h="624839" w="1118870">
                  <a:moveTo>
                    <a:pt x="175582" y="74174"/>
                  </a:moveTo>
                  <a:lnTo>
                    <a:pt x="176441" y="74297"/>
                  </a:lnTo>
                  <a:lnTo>
                    <a:pt x="177316" y="74375"/>
                  </a:lnTo>
                  <a:lnTo>
                    <a:pt x="175582" y="74174"/>
                  </a:lnTo>
                  <a:close/>
                </a:path>
                <a:path extrusionOk="0" h="624839" w="1118870">
                  <a:moveTo>
                    <a:pt x="471033" y="74174"/>
                  </a:moveTo>
                  <a:lnTo>
                    <a:pt x="175582" y="74174"/>
                  </a:lnTo>
                  <a:lnTo>
                    <a:pt x="177316" y="74375"/>
                  </a:lnTo>
                  <a:lnTo>
                    <a:pt x="471631" y="74375"/>
                  </a:lnTo>
                  <a:lnTo>
                    <a:pt x="471033" y="74174"/>
                  </a:lnTo>
                  <a:close/>
                </a:path>
                <a:path extrusionOk="0" h="624839" w="1118870">
                  <a:moveTo>
                    <a:pt x="90047" y="66684"/>
                  </a:moveTo>
                  <a:lnTo>
                    <a:pt x="176441" y="74297"/>
                  </a:lnTo>
                  <a:lnTo>
                    <a:pt x="175582" y="74174"/>
                  </a:lnTo>
                  <a:lnTo>
                    <a:pt x="471033" y="74174"/>
                  </a:lnTo>
                  <a:lnTo>
                    <a:pt x="448795" y="66714"/>
                  </a:lnTo>
                  <a:lnTo>
                    <a:pt x="90885" y="66714"/>
                  </a:lnTo>
                  <a:lnTo>
                    <a:pt x="90047" y="66684"/>
                  </a:lnTo>
                  <a:close/>
                </a:path>
                <a:path extrusionOk="0" h="624839" w="1118870">
                  <a:moveTo>
                    <a:pt x="89235" y="66612"/>
                  </a:moveTo>
                  <a:lnTo>
                    <a:pt x="90047" y="66684"/>
                  </a:lnTo>
                  <a:lnTo>
                    <a:pt x="90885" y="66714"/>
                  </a:lnTo>
                  <a:lnTo>
                    <a:pt x="89235" y="66612"/>
                  </a:lnTo>
                  <a:close/>
                </a:path>
                <a:path extrusionOk="0" h="624839" w="1118870">
                  <a:moveTo>
                    <a:pt x="448492" y="66612"/>
                  </a:moveTo>
                  <a:lnTo>
                    <a:pt x="89235" y="66612"/>
                  </a:lnTo>
                  <a:lnTo>
                    <a:pt x="90885" y="66714"/>
                  </a:lnTo>
                  <a:lnTo>
                    <a:pt x="448795" y="66714"/>
                  </a:lnTo>
                  <a:lnTo>
                    <a:pt x="448492" y="66612"/>
                  </a:lnTo>
                  <a:close/>
                </a:path>
                <a:path extrusionOk="0" h="624839" w="1118870">
                  <a:moveTo>
                    <a:pt x="2273" y="0"/>
                  </a:moveTo>
                  <a:lnTo>
                    <a:pt x="0" y="63458"/>
                  </a:lnTo>
                  <a:lnTo>
                    <a:pt x="90047" y="66684"/>
                  </a:lnTo>
                  <a:lnTo>
                    <a:pt x="89235" y="66612"/>
                  </a:lnTo>
                  <a:lnTo>
                    <a:pt x="448492" y="66612"/>
                  </a:lnTo>
                  <a:lnTo>
                    <a:pt x="355119" y="40866"/>
                  </a:lnTo>
                  <a:lnTo>
                    <a:pt x="270808" y="23719"/>
                  </a:lnTo>
                  <a:lnTo>
                    <a:pt x="183760" y="11196"/>
                  </a:lnTo>
                  <a:lnTo>
                    <a:pt x="93985" y="3285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10" name="Google Shape;910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62859" y="4582754"/>
              <a:ext cx="845883" cy="1110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1" name="Google Shape;911;p57"/>
            <p:cNvSpPr/>
            <p:nvPr/>
          </p:nvSpPr>
          <p:spPr>
            <a:xfrm>
              <a:off x="7333348" y="4988733"/>
              <a:ext cx="705484" cy="705485"/>
            </a:xfrm>
            <a:custGeom>
              <a:rect b="b" l="l" r="r" t="t"/>
              <a:pathLst>
                <a:path extrusionOk="0" h="705485" w="705484">
                  <a:moveTo>
                    <a:pt x="704904" y="0"/>
                  </a:moveTo>
                  <a:lnTo>
                    <a:pt x="0" y="0"/>
                  </a:lnTo>
                  <a:lnTo>
                    <a:pt x="0" y="704903"/>
                  </a:lnTo>
                  <a:lnTo>
                    <a:pt x="704904" y="704903"/>
                  </a:lnTo>
                  <a:lnTo>
                    <a:pt x="704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7"/>
            <p:cNvSpPr/>
            <p:nvPr/>
          </p:nvSpPr>
          <p:spPr>
            <a:xfrm>
              <a:off x="7474318" y="5177307"/>
              <a:ext cx="503554" cy="465454"/>
            </a:xfrm>
            <a:custGeom>
              <a:rect b="b" l="l" r="r" t="t"/>
              <a:pathLst>
                <a:path extrusionOk="0" h="465454" w="503554">
                  <a:moveTo>
                    <a:pt x="211480" y="429653"/>
                  </a:moveTo>
                  <a:lnTo>
                    <a:pt x="0" y="429653"/>
                  </a:lnTo>
                  <a:lnTo>
                    <a:pt x="0" y="464896"/>
                  </a:lnTo>
                  <a:lnTo>
                    <a:pt x="211480" y="464896"/>
                  </a:lnTo>
                  <a:lnTo>
                    <a:pt x="211480" y="429653"/>
                  </a:lnTo>
                  <a:close/>
                </a:path>
                <a:path extrusionOk="0" h="465454" w="503554">
                  <a:moveTo>
                    <a:pt x="503199" y="28194"/>
                  </a:moveTo>
                  <a:lnTo>
                    <a:pt x="500976" y="17221"/>
                  </a:lnTo>
                  <a:lnTo>
                    <a:pt x="494931" y="8255"/>
                  </a:lnTo>
                  <a:lnTo>
                    <a:pt x="485978" y="2222"/>
                  </a:lnTo>
                  <a:lnTo>
                    <a:pt x="474992" y="0"/>
                  </a:lnTo>
                  <a:lnTo>
                    <a:pt x="464019" y="2222"/>
                  </a:lnTo>
                  <a:lnTo>
                    <a:pt x="455053" y="8255"/>
                  </a:lnTo>
                  <a:lnTo>
                    <a:pt x="449021" y="17221"/>
                  </a:lnTo>
                  <a:lnTo>
                    <a:pt x="446798" y="28194"/>
                  </a:lnTo>
                  <a:lnTo>
                    <a:pt x="449021" y="39179"/>
                  </a:lnTo>
                  <a:lnTo>
                    <a:pt x="455053" y="48133"/>
                  </a:lnTo>
                  <a:lnTo>
                    <a:pt x="464019" y="54178"/>
                  </a:lnTo>
                  <a:lnTo>
                    <a:pt x="474992" y="56388"/>
                  </a:lnTo>
                  <a:lnTo>
                    <a:pt x="485978" y="54178"/>
                  </a:lnTo>
                  <a:lnTo>
                    <a:pt x="494931" y="48133"/>
                  </a:lnTo>
                  <a:lnTo>
                    <a:pt x="500976" y="39179"/>
                  </a:lnTo>
                  <a:lnTo>
                    <a:pt x="503199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7"/>
            <p:cNvSpPr/>
            <p:nvPr/>
          </p:nvSpPr>
          <p:spPr>
            <a:xfrm>
              <a:off x="6152492" y="3502313"/>
              <a:ext cx="1343025" cy="1080770"/>
            </a:xfrm>
            <a:custGeom>
              <a:rect b="b" l="l" r="r" t="t"/>
              <a:pathLst>
                <a:path extrusionOk="0" h="1080770" w="1343025">
                  <a:moveTo>
                    <a:pt x="1224791" y="927519"/>
                  </a:moveTo>
                  <a:lnTo>
                    <a:pt x="1169454" y="956931"/>
                  </a:lnTo>
                  <a:lnTo>
                    <a:pt x="1342969" y="1080443"/>
                  </a:lnTo>
                  <a:lnTo>
                    <a:pt x="1339868" y="955884"/>
                  </a:lnTo>
                  <a:lnTo>
                    <a:pt x="1240821" y="955884"/>
                  </a:lnTo>
                  <a:lnTo>
                    <a:pt x="1224791" y="927519"/>
                  </a:lnTo>
                  <a:close/>
                </a:path>
                <a:path extrusionOk="0" h="1080770" w="1343025">
                  <a:moveTo>
                    <a:pt x="1280881" y="897707"/>
                  </a:moveTo>
                  <a:lnTo>
                    <a:pt x="1224791" y="927519"/>
                  </a:lnTo>
                  <a:lnTo>
                    <a:pt x="1240821" y="955884"/>
                  </a:lnTo>
                  <a:lnTo>
                    <a:pt x="1296103" y="924642"/>
                  </a:lnTo>
                  <a:lnTo>
                    <a:pt x="1280881" y="897707"/>
                  </a:lnTo>
                  <a:close/>
                </a:path>
                <a:path extrusionOk="0" h="1080770" w="1343025">
                  <a:moveTo>
                    <a:pt x="1337669" y="867524"/>
                  </a:moveTo>
                  <a:lnTo>
                    <a:pt x="1280881" y="897707"/>
                  </a:lnTo>
                  <a:lnTo>
                    <a:pt x="1296103" y="924642"/>
                  </a:lnTo>
                  <a:lnTo>
                    <a:pt x="1240821" y="955884"/>
                  </a:lnTo>
                  <a:lnTo>
                    <a:pt x="1339868" y="955884"/>
                  </a:lnTo>
                  <a:lnTo>
                    <a:pt x="1337669" y="867524"/>
                  </a:lnTo>
                  <a:close/>
                </a:path>
                <a:path extrusionOk="0" h="1080770" w="1343025">
                  <a:moveTo>
                    <a:pt x="1280030" y="896200"/>
                  </a:moveTo>
                  <a:lnTo>
                    <a:pt x="1207091" y="896200"/>
                  </a:lnTo>
                  <a:lnTo>
                    <a:pt x="1207904" y="897557"/>
                  </a:lnTo>
                  <a:lnTo>
                    <a:pt x="1207943" y="897707"/>
                  </a:lnTo>
                  <a:lnTo>
                    <a:pt x="1224791" y="927519"/>
                  </a:lnTo>
                  <a:lnTo>
                    <a:pt x="1280881" y="897707"/>
                  </a:lnTo>
                  <a:lnTo>
                    <a:pt x="1280030" y="896200"/>
                  </a:lnTo>
                  <a:close/>
                </a:path>
                <a:path extrusionOk="0" h="1080770" w="1343025">
                  <a:moveTo>
                    <a:pt x="1207472" y="896873"/>
                  </a:moveTo>
                  <a:lnTo>
                    <a:pt x="1207858" y="897557"/>
                  </a:lnTo>
                  <a:lnTo>
                    <a:pt x="1207472" y="896873"/>
                  </a:lnTo>
                  <a:close/>
                </a:path>
                <a:path extrusionOk="0" h="1080770" w="1343025">
                  <a:moveTo>
                    <a:pt x="1207091" y="896200"/>
                  </a:moveTo>
                  <a:lnTo>
                    <a:pt x="1207472" y="896873"/>
                  </a:lnTo>
                  <a:lnTo>
                    <a:pt x="1207904" y="897557"/>
                  </a:lnTo>
                  <a:lnTo>
                    <a:pt x="1207091" y="896200"/>
                  </a:lnTo>
                  <a:close/>
                </a:path>
                <a:path extrusionOk="0" h="1080770" w="1343025">
                  <a:moveTo>
                    <a:pt x="1253371" y="850657"/>
                  </a:moveTo>
                  <a:lnTo>
                    <a:pt x="1178224" y="850657"/>
                  </a:lnTo>
                  <a:lnTo>
                    <a:pt x="1178709" y="851401"/>
                  </a:lnTo>
                  <a:lnTo>
                    <a:pt x="1207472" y="896873"/>
                  </a:lnTo>
                  <a:lnTo>
                    <a:pt x="1207091" y="896200"/>
                  </a:lnTo>
                  <a:lnTo>
                    <a:pt x="1280030" y="896200"/>
                  </a:lnTo>
                  <a:lnTo>
                    <a:pt x="1261985" y="864269"/>
                  </a:lnTo>
                  <a:lnTo>
                    <a:pt x="1253371" y="850657"/>
                  </a:lnTo>
                  <a:close/>
                </a:path>
                <a:path extrusionOk="0" h="1080770" w="1343025">
                  <a:moveTo>
                    <a:pt x="1178471" y="851046"/>
                  </a:moveTo>
                  <a:lnTo>
                    <a:pt x="1178695" y="851401"/>
                  </a:lnTo>
                  <a:lnTo>
                    <a:pt x="1178471" y="851046"/>
                  </a:lnTo>
                  <a:close/>
                </a:path>
                <a:path extrusionOk="0" h="1080770" w="1343025">
                  <a:moveTo>
                    <a:pt x="1224514" y="805727"/>
                  </a:moveTo>
                  <a:lnTo>
                    <a:pt x="1147980" y="805727"/>
                  </a:lnTo>
                  <a:lnTo>
                    <a:pt x="1148496" y="806470"/>
                  </a:lnTo>
                  <a:lnTo>
                    <a:pt x="1178471" y="851046"/>
                  </a:lnTo>
                  <a:lnTo>
                    <a:pt x="1178224" y="850657"/>
                  </a:lnTo>
                  <a:lnTo>
                    <a:pt x="1253371" y="850657"/>
                  </a:lnTo>
                  <a:lnTo>
                    <a:pt x="1231644" y="816325"/>
                  </a:lnTo>
                  <a:lnTo>
                    <a:pt x="1224514" y="805727"/>
                  </a:lnTo>
                  <a:close/>
                </a:path>
                <a:path extrusionOk="0" h="1080770" w="1343025">
                  <a:moveTo>
                    <a:pt x="1148229" y="806096"/>
                  </a:moveTo>
                  <a:lnTo>
                    <a:pt x="1148480" y="806470"/>
                  </a:lnTo>
                  <a:lnTo>
                    <a:pt x="1148229" y="806096"/>
                  </a:lnTo>
                  <a:close/>
                </a:path>
                <a:path extrusionOk="0" h="1080770" w="1343025">
                  <a:moveTo>
                    <a:pt x="1194778" y="762022"/>
                  </a:moveTo>
                  <a:lnTo>
                    <a:pt x="1116718" y="762022"/>
                  </a:lnTo>
                  <a:lnTo>
                    <a:pt x="1117262" y="762759"/>
                  </a:lnTo>
                  <a:lnTo>
                    <a:pt x="1148229" y="806096"/>
                  </a:lnTo>
                  <a:lnTo>
                    <a:pt x="1147980" y="805727"/>
                  </a:lnTo>
                  <a:lnTo>
                    <a:pt x="1224514" y="805727"/>
                  </a:lnTo>
                  <a:lnTo>
                    <a:pt x="1200415" y="769907"/>
                  </a:lnTo>
                  <a:lnTo>
                    <a:pt x="1194778" y="762022"/>
                  </a:lnTo>
                  <a:close/>
                </a:path>
                <a:path extrusionOk="0" h="1080770" w="1343025">
                  <a:moveTo>
                    <a:pt x="1116973" y="762379"/>
                  </a:moveTo>
                  <a:lnTo>
                    <a:pt x="1117245" y="762759"/>
                  </a:lnTo>
                  <a:lnTo>
                    <a:pt x="1116973" y="762379"/>
                  </a:lnTo>
                  <a:close/>
                </a:path>
                <a:path extrusionOk="0" h="1080770" w="1343025">
                  <a:moveTo>
                    <a:pt x="1164174" y="719538"/>
                  </a:moveTo>
                  <a:lnTo>
                    <a:pt x="1084436" y="719538"/>
                  </a:lnTo>
                  <a:lnTo>
                    <a:pt x="1085009" y="720269"/>
                  </a:lnTo>
                  <a:lnTo>
                    <a:pt x="1116973" y="762379"/>
                  </a:lnTo>
                  <a:lnTo>
                    <a:pt x="1116718" y="762022"/>
                  </a:lnTo>
                  <a:lnTo>
                    <a:pt x="1194778" y="762022"/>
                  </a:lnTo>
                  <a:lnTo>
                    <a:pt x="1168109" y="724719"/>
                  </a:lnTo>
                  <a:lnTo>
                    <a:pt x="1164174" y="719538"/>
                  </a:lnTo>
                  <a:close/>
                </a:path>
                <a:path extrusionOk="0" h="1080770" w="1343025">
                  <a:moveTo>
                    <a:pt x="1084698" y="719884"/>
                  </a:moveTo>
                  <a:lnTo>
                    <a:pt x="1084991" y="720269"/>
                  </a:lnTo>
                  <a:lnTo>
                    <a:pt x="1084698" y="719884"/>
                  </a:lnTo>
                  <a:close/>
                </a:path>
                <a:path extrusionOk="0" h="1080770" w="1343025">
                  <a:moveTo>
                    <a:pt x="1132718" y="678273"/>
                  </a:moveTo>
                  <a:lnTo>
                    <a:pt x="1051134" y="678273"/>
                  </a:lnTo>
                  <a:lnTo>
                    <a:pt x="1051733" y="678995"/>
                  </a:lnTo>
                  <a:lnTo>
                    <a:pt x="1084698" y="719884"/>
                  </a:lnTo>
                  <a:lnTo>
                    <a:pt x="1084436" y="719538"/>
                  </a:lnTo>
                  <a:lnTo>
                    <a:pt x="1164174" y="719538"/>
                  </a:lnTo>
                  <a:lnTo>
                    <a:pt x="1134725" y="680763"/>
                  </a:lnTo>
                  <a:lnTo>
                    <a:pt x="1132718" y="678273"/>
                  </a:lnTo>
                  <a:close/>
                </a:path>
                <a:path extrusionOk="0" h="1080770" w="1343025">
                  <a:moveTo>
                    <a:pt x="1051432" y="678643"/>
                  </a:moveTo>
                  <a:lnTo>
                    <a:pt x="1051716" y="678995"/>
                  </a:lnTo>
                  <a:lnTo>
                    <a:pt x="1051432" y="678643"/>
                  </a:lnTo>
                  <a:close/>
                </a:path>
                <a:path extrusionOk="0" h="1080770" w="1343025">
                  <a:moveTo>
                    <a:pt x="1100414" y="638225"/>
                  </a:moveTo>
                  <a:lnTo>
                    <a:pt x="1016811" y="638225"/>
                  </a:lnTo>
                  <a:lnTo>
                    <a:pt x="1017438" y="638935"/>
                  </a:lnTo>
                  <a:lnTo>
                    <a:pt x="1051432" y="678643"/>
                  </a:lnTo>
                  <a:lnTo>
                    <a:pt x="1051134" y="678273"/>
                  </a:lnTo>
                  <a:lnTo>
                    <a:pt x="1132718" y="678273"/>
                  </a:lnTo>
                  <a:lnTo>
                    <a:pt x="1100414" y="638225"/>
                  </a:lnTo>
                  <a:close/>
                </a:path>
                <a:path extrusionOk="0" h="1080770" w="1343025">
                  <a:moveTo>
                    <a:pt x="1017108" y="638572"/>
                  </a:moveTo>
                  <a:lnTo>
                    <a:pt x="1017419" y="638935"/>
                  </a:lnTo>
                  <a:lnTo>
                    <a:pt x="1017108" y="638572"/>
                  </a:lnTo>
                  <a:close/>
                </a:path>
                <a:path extrusionOk="0" h="1080770" w="1343025">
                  <a:moveTo>
                    <a:pt x="1067160" y="599393"/>
                  </a:moveTo>
                  <a:lnTo>
                    <a:pt x="981467" y="599393"/>
                  </a:lnTo>
                  <a:lnTo>
                    <a:pt x="982118" y="600088"/>
                  </a:lnTo>
                  <a:lnTo>
                    <a:pt x="1017108" y="638572"/>
                  </a:lnTo>
                  <a:lnTo>
                    <a:pt x="1016811" y="638225"/>
                  </a:lnTo>
                  <a:lnTo>
                    <a:pt x="1100414" y="638225"/>
                  </a:lnTo>
                  <a:lnTo>
                    <a:pt x="1067160" y="599393"/>
                  </a:lnTo>
                  <a:close/>
                </a:path>
                <a:path extrusionOk="0" h="1080770" w="1343025">
                  <a:moveTo>
                    <a:pt x="981803" y="599762"/>
                  </a:moveTo>
                  <a:lnTo>
                    <a:pt x="982100" y="600088"/>
                  </a:lnTo>
                  <a:lnTo>
                    <a:pt x="981803" y="599762"/>
                  </a:lnTo>
                  <a:close/>
                </a:path>
                <a:path extrusionOk="0" h="1080770" w="1343025">
                  <a:moveTo>
                    <a:pt x="1033087" y="561771"/>
                  </a:moveTo>
                  <a:lnTo>
                    <a:pt x="945099" y="561771"/>
                  </a:lnTo>
                  <a:lnTo>
                    <a:pt x="945776" y="562451"/>
                  </a:lnTo>
                  <a:lnTo>
                    <a:pt x="981803" y="599762"/>
                  </a:lnTo>
                  <a:lnTo>
                    <a:pt x="981467" y="599393"/>
                  </a:lnTo>
                  <a:lnTo>
                    <a:pt x="1067160" y="599393"/>
                  </a:lnTo>
                  <a:lnTo>
                    <a:pt x="1064729" y="596555"/>
                  </a:lnTo>
                  <a:lnTo>
                    <a:pt x="1033087" y="561771"/>
                  </a:lnTo>
                  <a:close/>
                </a:path>
                <a:path extrusionOk="0" h="1080770" w="1343025">
                  <a:moveTo>
                    <a:pt x="945427" y="562111"/>
                  </a:moveTo>
                  <a:lnTo>
                    <a:pt x="945756" y="562451"/>
                  </a:lnTo>
                  <a:lnTo>
                    <a:pt x="945427" y="562111"/>
                  </a:lnTo>
                  <a:close/>
                </a:path>
                <a:path extrusionOk="0" h="1080770" w="1343025">
                  <a:moveTo>
                    <a:pt x="998216" y="525360"/>
                  </a:moveTo>
                  <a:lnTo>
                    <a:pt x="907708" y="525360"/>
                  </a:lnTo>
                  <a:lnTo>
                    <a:pt x="908408" y="526022"/>
                  </a:lnTo>
                  <a:lnTo>
                    <a:pt x="945427" y="562111"/>
                  </a:lnTo>
                  <a:lnTo>
                    <a:pt x="945099" y="561771"/>
                  </a:lnTo>
                  <a:lnTo>
                    <a:pt x="1033087" y="561771"/>
                  </a:lnTo>
                  <a:lnTo>
                    <a:pt x="1028118" y="556309"/>
                  </a:lnTo>
                  <a:lnTo>
                    <a:pt x="998216" y="525360"/>
                  </a:lnTo>
                  <a:close/>
                </a:path>
                <a:path extrusionOk="0" h="1080770" w="1343025">
                  <a:moveTo>
                    <a:pt x="908057" y="525701"/>
                  </a:moveTo>
                  <a:lnTo>
                    <a:pt x="908387" y="526022"/>
                  </a:lnTo>
                  <a:lnTo>
                    <a:pt x="908057" y="525701"/>
                  </a:lnTo>
                  <a:close/>
                </a:path>
                <a:path extrusionOk="0" h="1080770" w="1343025">
                  <a:moveTo>
                    <a:pt x="962572" y="490159"/>
                  </a:moveTo>
                  <a:lnTo>
                    <a:pt x="869292" y="490159"/>
                  </a:lnTo>
                  <a:lnTo>
                    <a:pt x="870013" y="490800"/>
                  </a:lnTo>
                  <a:lnTo>
                    <a:pt x="908057" y="525701"/>
                  </a:lnTo>
                  <a:lnTo>
                    <a:pt x="907708" y="525360"/>
                  </a:lnTo>
                  <a:lnTo>
                    <a:pt x="998216" y="525360"/>
                  </a:lnTo>
                  <a:lnTo>
                    <a:pt x="990433" y="517305"/>
                  </a:lnTo>
                  <a:lnTo>
                    <a:pt x="962572" y="490159"/>
                  </a:lnTo>
                  <a:close/>
                </a:path>
                <a:path extrusionOk="0" h="1080770" w="1343025">
                  <a:moveTo>
                    <a:pt x="869645" y="490483"/>
                  </a:moveTo>
                  <a:lnTo>
                    <a:pt x="869991" y="490800"/>
                  </a:lnTo>
                  <a:lnTo>
                    <a:pt x="869645" y="490483"/>
                  </a:lnTo>
                  <a:close/>
                </a:path>
                <a:path extrusionOk="0" h="1080770" w="1343025">
                  <a:moveTo>
                    <a:pt x="926174" y="456162"/>
                  </a:moveTo>
                  <a:lnTo>
                    <a:pt x="829847" y="456162"/>
                  </a:lnTo>
                  <a:lnTo>
                    <a:pt x="830588" y="456782"/>
                  </a:lnTo>
                  <a:lnTo>
                    <a:pt x="869645" y="490483"/>
                  </a:lnTo>
                  <a:lnTo>
                    <a:pt x="869292" y="490159"/>
                  </a:lnTo>
                  <a:lnTo>
                    <a:pt x="962572" y="490159"/>
                  </a:lnTo>
                  <a:lnTo>
                    <a:pt x="951677" y="479543"/>
                  </a:lnTo>
                  <a:lnTo>
                    <a:pt x="926174" y="456162"/>
                  </a:lnTo>
                  <a:close/>
                </a:path>
                <a:path extrusionOk="0" h="1080770" w="1343025">
                  <a:moveTo>
                    <a:pt x="830204" y="456470"/>
                  </a:moveTo>
                  <a:lnTo>
                    <a:pt x="830565" y="456782"/>
                  </a:lnTo>
                  <a:lnTo>
                    <a:pt x="830204" y="456470"/>
                  </a:lnTo>
                  <a:close/>
                </a:path>
                <a:path extrusionOk="0" h="1080770" w="1343025">
                  <a:moveTo>
                    <a:pt x="889053" y="423369"/>
                  </a:moveTo>
                  <a:lnTo>
                    <a:pt x="789374" y="423369"/>
                  </a:lnTo>
                  <a:lnTo>
                    <a:pt x="790131" y="423965"/>
                  </a:lnTo>
                  <a:lnTo>
                    <a:pt x="830204" y="456470"/>
                  </a:lnTo>
                  <a:lnTo>
                    <a:pt x="829847" y="456162"/>
                  </a:lnTo>
                  <a:lnTo>
                    <a:pt x="926174" y="456162"/>
                  </a:lnTo>
                  <a:lnTo>
                    <a:pt x="911848" y="443028"/>
                  </a:lnTo>
                  <a:lnTo>
                    <a:pt x="889053" y="423369"/>
                  </a:lnTo>
                  <a:close/>
                </a:path>
                <a:path extrusionOk="0" h="1080770" w="1343025">
                  <a:moveTo>
                    <a:pt x="789765" y="423686"/>
                  </a:moveTo>
                  <a:lnTo>
                    <a:pt x="790109" y="423965"/>
                  </a:lnTo>
                  <a:lnTo>
                    <a:pt x="789765" y="423686"/>
                  </a:lnTo>
                  <a:close/>
                </a:path>
                <a:path extrusionOk="0" h="1080770" w="1343025">
                  <a:moveTo>
                    <a:pt x="851241" y="391779"/>
                  </a:moveTo>
                  <a:lnTo>
                    <a:pt x="747869" y="391779"/>
                  </a:lnTo>
                  <a:lnTo>
                    <a:pt x="748643" y="392351"/>
                  </a:lnTo>
                  <a:lnTo>
                    <a:pt x="789765" y="423686"/>
                  </a:lnTo>
                  <a:lnTo>
                    <a:pt x="789374" y="423369"/>
                  </a:lnTo>
                  <a:lnTo>
                    <a:pt x="889053" y="423369"/>
                  </a:lnTo>
                  <a:lnTo>
                    <a:pt x="870952" y="407758"/>
                  </a:lnTo>
                  <a:lnTo>
                    <a:pt x="851241" y="391779"/>
                  </a:lnTo>
                  <a:close/>
                </a:path>
                <a:path extrusionOk="0" h="1080770" w="1343025">
                  <a:moveTo>
                    <a:pt x="748268" y="392083"/>
                  </a:moveTo>
                  <a:lnTo>
                    <a:pt x="748620" y="392351"/>
                  </a:lnTo>
                  <a:lnTo>
                    <a:pt x="748268" y="392083"/>
                  </a:lnTo>
                  <a:close/>
                </a:path>
                <a:path extrusionOk="0" h="1080770" w="1343025">
                  <a:moveTo>
                    <a:pt x="812774" y="361391"/>
                  </a:moveTo>
                  <a:lnTo>
                    <a:pt x="705331" y="361391"/>
                  </a:lnTo>
                  <a:lnTo>
                    <a:pt x="706117" y="361936"/>
                  </a:lnTo>
                  <a:lnTo>
                    <a:pt x="748268" y="392083"/>
                  </a:lnTo>
                  <a:lnTo>
                    <a:pt x="747869" y="391779"/>
                  </a:lnTo>
                  <a:lnTo>
                    <a:pt x="851241" y="391779"/>
                  </a:lnTo>
                  <a:lnTo>
                    <a:pt x="828988" y="373739"/>
                  </a:lnTo>
                  <a:lnTo>
                    <a:pt x="812774" y="361391"/>
                  </a:lnTo>
                  <a:close/>
                </a:path>
                <a:path extrusionOk="0" h="1080770" w="1343025">
                  <a:moveTo>
                    <a:pt x="705733" y="361678"/>
                  </a:moveTo>
                  <a:lnTo>
                    <a:pt x="706093" y="361936"/>
                  </a:lnTo>
                  <a:lnTo>
                    <a:pt x="705733" y="361678"/>
                  </a:lnTo>
                  <a:close/>
                </a:path>
                <a:path extrusionOk="0" h="1080770" w="1343025">
                  <a:moveTo>
                    <a:pt x="773693" y="332202"/>
                  </a:moveTo>
                  <a:lnTo>
                    <a:pt x="661757" y="332202"/>
                  </a:lnTo>
                  <a:lnTo>
                    <a:pt x="662553" y="332719"/>
                  </a:lnTo>
                  <a:lnTo>
                    <a:pt x="705733" y="361678"/>
                  </a:lnTo>
                  <a:lnTo>
                    <a:pt x="705331" y="361391"/>
                  </a:lnTo>
                  <a:lnTo>
                    <a:pt x="812774" y="361391"/>
                  </a:lnTo>
                  <a:lnTo>
                    <a:pt x="785959" y="340970"/>
                  </a:lnTo>
                  <a:lnTo>
                    <a:pt x="773693" y="332202"/>
                  </a:lnTo>
                  <a:close/>
                </a:path>
                <a:path extrusionOk="0" h="1080770" w="1343025">
                  <a:moveTo>
                    <a:pt x="662157" y="332470"/>
                  </a:moveTo>
                  <a:lnTo>
                    <a:pt x="662528" y="332719"/>
                  </a:lnTo>
                  <a:lnTo>
                    <a:pt x="662157" y="332470"/>
                  </a:lnTo>
                  <a:close/>
                </a:path>
                <a:path extrusionOk="0" h="1080770" w="1343025">
                  <a:moveTo>
                    <a:pt x="734047" y="304211"/>
                  </a:moveTo>
                  <a:lnTo>
                    <a:pt x="617146" y="304211"/>
                  </a:lnTo>
                  <a:lnTo>
                    <a:pt x="617950" y="304700"/>
                  </a:lnTo>
                  <a:lnTo>
                    <a:pt x="662157" y="332470"/>
                  </a:lnTo>
                  <a:lnTo>
                    <a:pt x="661757" y="332202"/>
                  </a:lnTo>
                  <a:lnTo>
                    <a:pt x="773693" y="332202"/>
                  </a:lnTo>
                  <a:lnTo>
                    <a:pt x="741869" y="309454"/>
                  </a:lnTo>
                  <a:lnTo>
                    <a:pt x="734047" y="304211"/>
                  </a:lnTo>
                  <a:close/>
                </a:path>
                <a:path extrusionOk="0" h="1080770" w="1343025">
                  <a:moveTo>
                    <a:pt x="617561" y="304472"/>
                  </a:moveTo>
                  <a:lnTo>
                    <a:pt x="617925" y="304700"/>
                  </a:lnTo>
                  <a:lnTo>
                    <a:pt x="617561" y="304472"/>
                  </a:lnTo>
                  <a:close/>
                </a:path>
                <a:path extrusionOk="0" h="1080770" w="1343025">
                  <a:moveTo>
                    <a:pt x="693897" y="277420"/>
                  </a:moveTo>
                  <a:lnTo>
                    <a:pt x="571493" y="277420"/>
                  </a:lnTo>
                  <a:lnTo>
                    <a:pt x="572302" y="277879"/>
                  </a:lnTo>
                  <a:lnTo>
                    <a:pt x="617561" y="304472"/>
                  </a:lnTo>
                  <a:lnTo>
                    <a:pt x="617146" y="304211"/>
                  </a:lnTo>
                  <a:lnTo>
                    <a:pt x="734047" y="304211"/>
                  </a:lnTo>
                  <a:lnTo>
                    <a:pt x="696719" y="279191"/>
                  </a:lnTo>
                  <a:lnTo>
                    <a:pt x="693897" y="277420"/>
                  </a:lnTo>
                  <a:close/>
                </a:path>
                <a:path extrusionOk="0" h="1080770" w="1343025">
                  <a:moveTo>
                    <a:pt x="571907" y="277663"/>
                  </a:moveTo>
                  <a:lnTo>
                    <a:pt x="572276" y="277879"/>
                  </a:lnTo>
                  <a:lnTo>
                    <a:pt x="571907" y="277663"/>
                  </a:lnTo>
                  <a:close/>
                </a:path>
                <a:path extrusionOk="0" h="1080770" w="1343025">
                  <a:moveTo>
                    <a:pt x="653128" y="251825"/>
                  </a:moveTo>
                  <a:lnTo>
                    <a:pt x="524798" y="251825"/>
                  </a:lnTo>
                  <a:lnTo>
                    <a:pt x="525611" y="252256"/>
                  </a:lnTo>
                  <a:lnTo>
                    <a:pt x="571907" y="277663"/>
                  </a:lnTo>
                  <a:lnTo>
                    <a:pt x="571493" y="277420"/>
                  </a:lnTo>
                  <a:lnTo>
                    <a:pt x="693897" y="277420"/>
                  </a:lnTo>
                  <a:lnTo>
                    <a:pt x="653128" y="251825"/>
                  </a:lnTo>
                  <a:close/>
                </a:path>
                <a:path extrusionOk="0" h="1080770" w="1343025">
                  <a:moveTo>
                    <a:pt x="525199" y="252045"/>
                  </a:moveTo>
                  <a:lnTo>
                    <a:pt x="525583" y="252256"/>
                  </a:lnTo>
                  <a:lnTo>
                    <a:pt x="525199" y="252045"/>
                  </a:lnTo>
                  <a:close/>
                </a:path>
                <a:path extrusionOk="0" h="1080770" w="1343025">
                  <a:moveTo>
                    <a:pt x="611761" y="227427"/>
                  </a:moveTo>
                  <a:lnTo>
                    <a:pt x="477057" y="227427"/>
                  </a:lnTo>
                  <a:lnTo>
                    <a:pt x="477870" y="227829"/>
                  </a:lnTo>
                  <a:lnTo>
                    <a:pt x="525199" y="252045"/>
                  </a:lnTo>
                  <a:lnTo>
                    <a:pt x="524798" y="251825"/>
                  </a:lnTo>
                  <a:lnTo>
                    <a:pt x="653128" y="251825"/>
                  </a:lnTo>
                  <a:lnTo>
                    <a:pt x="650510" y="250182"/>
                  </a:lnTo>
                  <a:lnTo>
                    <a:pt x="611761" y="227427"/>
                  </a:lnTo>
                  <a:close/>
                </a:path>
                <a:path extrusionOk="0" h="1080770" w="1343025">
                  <a:moveTo>
                    <a:pt x="477467" y="227637"/>
                  </a:moveTo>
                  <a:lnTo>
                    <a:pt x="477842" y="227829"/>
                  </a:lnTo>
                  <a:lnTo>
                    <a:pt x="477467" y="227637"/>
                  </a:lnTo>
                  <a:close/>
                </a:path>
                <a:path extrusionOk="0" h="1080770" w="1343025">
                  <a:moveTo>
                    <a:pt x="570062" y="204227"/>
                  </a:moveTo>
                  <a:lnTo>
                    <a:pt x="428268" y="204227"/>
                  </a:lnTo>
                  <a:lnTo>
                    <a:pt x="429080" y="204599"/>
                  </a:lnTo>
                  <a:lnTo>
                    <a:pt x="477467" y="227637"/>
                  </a:lnTo>
                  <a:lnTo>
                    <a:pt x="477057" y="227427"/>
                  </a:lnTo>
                  <a:lnTo>
                    <a:pt x="611761" y="227427"/>
                  </a:lnTo>
                  <a:lnTo>
                    <a:pt x="603247" y="222427"/>
                  </a:lnTo>
                  <a:lnTo>
                    <a:pt x="570062" y="204227"/>
                  </a:lnTo>
                  <a:close/>
                </a:path>
                <a:path extrusionOk="0" h="1080770" w="1343025">
                  <a:moveTo>
                    <a:pt x="428651" y="204409"/>
                  </a:moveTo>
                  <a:lnTo>
                    <a:pt x="429050" y="204599"/>
                  </a:lnTo>
                  <a:lnTo>
                    <a:pt x="428651" y="204409"/>
                  </a:lnTo>
                  <a:close/>
                </a:path>
                <a:path extrusionOk="0" h="1080770" w="1343025">
                  <a:moveTo>
                    <a:pt x="528132" y="182224"/>
                  </a:moveTo>
                  <a:lnTo>
                    <a:pt x="378429" y="182224"/>
                  </a:lnTo>
                  <a:lnTo>
                    <a:pt x="379238" y="182568"/>
                  </a:lnTo>
                  <a:lnTo>
                    <a:pt x="428651" y="204409"/>
                  </a:lnTo>
                  <a:lnTo>
                    <a:pt x="428268" y="204227"/>
                  </a:lnTo>
                  <a:lnTo>
                    <a:pt x="570062" y="204227"/>
                  </a:lnTo>
                  <a:lnTo>
                    <a:pt x="554930" y="195927"/>
                  </a:lnTo>
                  <a:lnTo>
                    <a:pt x="528132" y="182224"/>
                  </a:lnTo>
                  <a:close/>
                </a:path>
                <a:path extrusionOk="0" h="1080770" w="1343025">
                  <a:moveTo>
                    <a:pt x="378834" y="182403"/>
                  </a:moveTo>
                  <a:lnTo>
                    <a:pt x="379208" y="182568"/>
                  </a:lnTo>
                  <a:lnTo>
                    <a:pt x="378834" y="182403"/>
                  </a:lnTo>
                  <a:close/>
                </a:path>
                <a:path extrusionOk="0" h="1080770" w="1343025">
                  <a:moveTo>
                    <a:pt x="486092" y="161419"/>
                  </a:moveTo>
                  <a:lnTo>
                    <a:pt x="327539" y="161419"/>
                  </a:lnTo>
                  <a:lnTo>
                    <a:pt x="328341" y="161734"/>
                  </a:lnTo>
                  <a:lnTo>
                    <a:pt x="378834" y="182403"/>
                  </a:lnTo>
                  <a:lnTo>
                    <a:pt x="378429" y="182224"/>
                  </a:lnTo>
                  <a:lnTo>
                    <a:pt x="528132" y="182224"/>
                  </a:lnTo>
                  <a:lnTo>
                    <a:pt x="505564" y="170684"/>
                  </a:lnTo>
                  <a:lnTo>
                    <a:pt x="486092" y="161419"/>
                  </a:lnTo>
                  <a:close/>
                </a:path>
                <a:path extrusionOk="0" h="1080770" w="1343025">
                  <a:moveTo>
                    <a:pt x="327915" y="161573"/>
                  </a:moveTo>
                  <a:lnTo>
                    <a:pt x="328309" y="161734"/>
                  </a:lnTo>
                  <a:lnTo>
                    <a:pt x="327915" y="161573"/>
                  </a:lnTo>
                  <a:close/>
                </a:path>
                <a:path extrusionOk="0" h="1080770" w="1343025">
                  <a:moveTo>
                    <a:pt x="444092" y="141812"/>
                  </a:moveTo>
                  <a:lnTo>
                    <a:pt x="275593" y="141812"/>
                  </a:lnTo>
                  <a:lnTo>
                    <a:pt x="276388" y="142100"/>
                  </a:lnTo>
                  <a:lnTo>
                    <a:pt x="327915" y="161573"/>
                  </a:lnTo>
                  <a:lnTo>
                    <a:pt x="327539" y="161419"/>
                  </a:lnTo>
                  <a:lnTo>
                    <a:pt x="486092" y="161419"/>
                  </a:lnTo>
                  <a:lnTo>
                    <a:pt x="455148" y="146696"/>
                  </a:lnTo>
                  <a:lnTo>
                    <a:pt x="444092" y="141812"/>
                  </a:lnTo>
                  <a:close/>
                </a:path>
                <a:path extrusionOk="0" h="1080770" w="1343025">
                  <a:moveTo>
                    <a:pt x="275991" y="141962"/>
                  </a:moveTo>
                  <a:lnTo>
                    <a:pt x="276357" y="142100"/>
                  </a:lnTo>
                  <a:lnTo>
                    <a:pt x="275991" y="141962"/>
                  </a:lnTo>
                  <a:close/>
                </a:path>
                <a:path extrusionOk="0" h="1080770" w="1343025">
                  <a:moveTo>
                    <a:pt x="402321" y="123403"/>
                  </a:moveTo>
                  <a:lnTo>
                    <a:pt x="222592" y="123403"/>
                  </a:lnTo>
                  <a:lnTo>
                    <a:pt x="223379" y="123664"/>
                  </a:lnTo>
                  <a:lnTo>
                    <a:pt x="275991" y="141962"/>
                  </a:lnTo>
                  <a:lnTo>
                    <a:pt x="275593" y="141812"/>
                  </a:lnTo>
                  <a:lnTo>
                    <a:pt x="444092" y="141812"/>
                  </a:lnTo>
                  <a:lnTo>
                    <a:pt x="403687" y="123962"/>
                  </a:lnTo>
                  <a:lnTo>
                    <a:pt x="402321" y="123403"/>
                  </a:lnTo>
                  <a:close/>
                </a:path>
                <a:path extrusionOk="0" h="1080770" w="1343025">
                  <a:moveTo>
                    <a:pt x="222979" y="123537"/>
                  </a:moveTo>
                  <a:lnTo>
                    <a:pt x="223345" y="123664"/>
                  </a:lnTo>
                  <a:lnTo>
                    <a:pt x="222979" y="123537"/>
                  </a:lnTo>
                  <a:close/>
                </a:path>
                <a:path extrusionOk="0" h="1080770" w="1343025">
                  <a:moveTo>
                    <a:pt x="360254" y="106194"/>
                  </a:moveTo>
                  <a:lnTo>
                    <a:pt x="168534" y="106194"/>
                  </a:lnTo>
                  <a:lnTo>
                    <a:pt x="169310" y="106431"/>
                  </a:lnTo>
                  <a:lnTo>
                    <a:pt x="222979" y="123537"/>
                  </a:lnTo>
                  <a:lnTo>
                    <a:pt x="222592" y="123403"/>
                  </a:lnTo>
                  <a:lnTo>
                    <a:pt x="402321" y="123403"/>
                  </a:lnTo>
                  <a:lnTo>
                    <a:pt x="360254" y="106194"/>
                  </a:lnTo>
                  <a:close/>
                </a:path>
                <a:path extrusionOk="0" h="1080770" w="1343025">
                  <a:moveTo>
                    <a:pt x="168917" y="106316"/>
                  </a:moveTo>
                  <a:lnTo>
                    <a:pt x="169275" y="106431"/>
                  </a:lnTo>
                  <a:lnTo>
                    <a:pt x="168917" y="106316"/>
                  </a:lnTo>
                  <a:close/>
                </a:path>
                <a:path extrusionOk="0" h="1080770" w="1343025">
                  <a:moveTo>
                    <a:pt x="318623" y="90186"/>
                  </a:moveTo>
                  <a:lnTo>
                    <a:pt x="113417" y="90186"/>
                  </a:lnTo>
                  <a:lnTo>
                    <a:pt x="114180" y="90398"/>
                  </a:lnTo>
                  <a:lnTo>
                    <a:pt x="168917" y="106316"/>
                  </a:lnTo>
                  <a:lnTo>
                    <a:pt x="168534" y="106194"/>
                  </a:lnTo>
                  <a:lnTo>
                    <a:pt x="360254" y="106194"/>
                  </a:lnTo>
                  <a:lnTo>
                    <a:pt x="351182" y="102483"/>
                  </a:lnTo>
                  <a:lnTo>
                    <a:pt x="318623" y="90186"/>
                  </a:lnTo>
                  <a:close/>
                </a:path>
                <a:path extrusionOk="0" h="1080770" w="1343025">
                  <a:moveTo>
                    <a:pt x="113818" y="90303"/>
                  </a:moveTo>
                  <a:lnTo>
                    <a:pt x="114147" y="90398"/>
                  </a:lnTo>
                  <a:lnTo>
                    <a:pt x="113818" y="90303"/>
                  </a:lnTo>
                  <a:close/>
                </a:path>
                <a:path extrusionOk="0" h="1080770" w="1343025">
                  <a:moveTo>
                    <a:pt x="277844" y="75380"/>
                  </a:moveTo>
                  <a:lnTo>
                    <a:pt x="57238" y="75380"/>
                  </a:lnTo>
                  <a:lnTo>
                    <a:pt x="57989" y="75568"/>
                  </a:lnTo>
                  <a:lnTo>
                    <a:pt x="113818" y="90303"/>
                  </a:lnTo>
                  <a:lnTo>
                    <a:pt x="113417" y="90186"/>
                  </a:lnTo>
                  <a:lnTo>
                    <a:pt x="318623" y="90186"/>
                  </a:lnTo>
                  <a:lnTo>
                    <a:pt x="297634" y="82259"/>
                  </a:lnTo>
                  <a:lnTo>
                    <a:pt x="277844" y="75380"/>
                  </a:lnTo>
                  <a:close/>
                </a:path>
                <a:path extrusionOk="0" h="1080770" w="1343025">
                  <a:moveTo>
                    <a:pt x="57603" y="75477"/>
                  </a:moveTo>
                  <a:lnTo>
                    <a:pt x="57951" y="75568"/>
                  </a:lnTo>
                  <a:lnTo>
                    <a:pt x="57603" y="75477"/>
                  </a:lnTo>
                  <a:close/>
                </a:path>
                <a:path extrusionOk="0" h="1080770" w="1343025">
                  <a:moveTo>
                    <a:pt x="14691" y="0"/>
                  </a:moveTo>
                  <a:lnTo>
                    <a:pt x="0" y="61776"/>
                  </a:lnTo>
                  <a:lnTo>
                    <a:pt x="57603" y="75477"/>
                  </a:lnTo>
                  <a:lnTo>
                    <a:pt x="57238" y="75380"/>
                  </a:lnTo>
                  <a:lnTo>
                    <a:pt x="277844" y="75380"/>
                  </a:lnTo>
                  <a:lnTo>
                    <a:pt x="243047" y="63286"/>
                  </a:lnTo>
                  <a:lnTo>
                    <a:pt x="187421" y="45567"/>
                  </a:lnTo>
                  <a:lnTo>
                    <a:pt x="130757" y="29099"/>
                  </a:lnTo>
                  <a:lnTo>
                    <a:pt x="73059" y="13881"/>
                  </a:lnTo>
                  <a:lnTo>
                    <a:pt x="14691" y="0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7"/>
            <p:cNvSpPr/>
            <p:nvPr/>
          </p:nvSpPr>
          <p:spPr>
            <a:xfrm>
              <a:off x="8108607" y="3848074"/>
              <a:ext cx="1257300" cy="1139825"/>
            </a:xfrm>
            <a:custGeom>
              <a:rect b="b" l="l" r="r" t="t"/>
              <a:pathLst>
                <a:path extrusionOk="0" h="1139825" w="1257300">
                  <a:moveTo>
                    <a:pt x="376085" y="521830"/>
                  </a:moveTo>
                  <a:lnTo>
                    <a:pt x="376021" y="522833"/>
                  </a:lnTo>
                  <a:lnTo>
                    <a:pt x="376085" y="521830"/>
                  </a:lnTo>
                  <a:close/>
                </a:path>
                <a:path extrusionOk="0" h="1139825" w="1257300">
                  <a:moveTo>
                    <a:pt x="439597" y="523595"/>
                  </a:moveTo>
                  <a:lnTo>
                    <a:pt x="439585" y="520788"/>
                  </a:lnTo>
                  <a:lnTo>
                    <a:pt x="439356" y="467918"/>
                  </a:lnTo>
                  <a:lnTo>
                    <a:pt x="375856" y="468185"/>
                  </a:lnTo>
                  <a:lnTo>
                    <a:pt x="376085" y="521830"/>
                  </a:lnTo>
                  <a:lnTo>
                    <a:pt x="376148" y="520788"/>
                  </a:lnTo>
                  <a:lnTo>
                    <a:pt x="376085" y="522833"/>
                  </a:lnTo>
                  <a:lnTo>
                    <a:pt x="375970" y="523595"/>
                  </a:lnTo>
                  <a:lnTo>
                    <a:pt x="373011" y="572681"/>
                  </a:lnTo>
                  <a:lnTo>
                    <a:pt x="372872" y="573760"/>
                  </a:lnTo>
                  <a:lnTo>
                    <a:pt x="366674" y="621741"/>
                  </a:lnTo>
                  <a:lnTo>
                    <a:pt x="366445" y="622871"/>
                  </a:lnTo>
                  <a:lnTo>
                    <a:pt x="357073" y="669048"/>
                  </a:lnTo>
                  <a:lnTo>
                    <a:pt x="356743" y="670204"/>
                  </a:lnTo>
                  <a:lnTo>
                    <a:pt x="344246" y="714641"/>
                  </a:lnTo>
                  <a:lnTo>
                    <a:pt x="343814" y="715810"/>
                  </a:lnTo>
                  <a:lnTo>
                    <a:pt x="328180" y="758520"/>
                  </a:lnTo>
                  <a:lnTo>
                    <a:pt x="327647" y="759688"/>
                  </a:lnTo>
                  <a:lnTo>
                    <a:pt x="308864" y="800785"/>
                  </a:lnTo>
                  <a:lnTo>
                    <a:pt x="286308" y="841438"/>
                  </a:lnTo>
                  <a:lnTo>
                    <a:pt x="260464" y="880516"/>
                  </a:lnTo>
                  <a:lnTo>
                    <a:pt x="231305" y="918070"/>
                  </a:lnTo>
                  <a:lnTo>
                    <a:pt x="230466" y="918997"/>
                  </a:lnTo>
                  <a:lnTo>
                    <a:pt x="198805" y="954112"/>
                  </a:lnTo>
                  <a:lnTo>
                    <a:pt x="197929" y="954938"/>
                  </a:lnTo>
                  <a:lnTo>
                    <a:pt x="163525" y="988034"/>
                  </a:lnTo>
                  <a:lnTo>
                    <a:pt x="139839" y="1005852"/>
                  </a:lnTo>
                  <a:lnTo>
                    <a:pt x="105638" y="954570"/>
                  </a:lnTo>
                  <a:lnTo>
                    <a:pt x="0" y="1139520"/>
                  </a:lnTo>
                  <a:lnTo>
                    <a:pt x="211340" y="1113053"/>
                  </a:lnTo>
                  <a:lnTo>
                    <a:pt x="187159" y="1076807"/>
                  </a:lnTo>
                  <a:lnTo>
                    <a:pt x="175133" y="1058773"/>
                  </a:lnTo>
                  <a:lnTo>
                    <a:pt x="204774" y="1036472"/>
                  </a:lnTo>
                  <a:lnTo>
                    <a:pt x="244449" y="998308"/>
                  </a:lnTo>
                  <a:lnTo>
                    <a:pt x="252501" y="989368"/>
                  </a:lnTo>
                  <a:lnTo>
                    <a:pt x="254749" y="986878"/>
                  </a:lnTo>
                  <a:lnTo>
                    <a:pt x="280022" y="958862"/>
                  </a:lnTo>
                  <a:lnTo>
                    <a:pt x="284327" y="953325"/>
                  </a:lnTo>
                  <a:lnTo>
                    <a:pt x="312102" y="917562"/>
                  </a:lnTo>
                  <a:lnTo>
                    <a:pt x="312331" y="917206"/>
                  </a:lnTo>
                  <a:lnTo>
                    <a:pt x="337223" y="879563"/>
                  </a:lnTo>
                  <a:lnTo>
                    <a:pt x="340639" y="874407"/>
                  </a:lnTo>
                  <a:lnTo>
                    <a:pt x="359498" y="840409"/>
                  </a:lnTo>
                  <a:lnTo>
                    <a:pt x="365594" y="829437"/>
                  </a:lnTo>
                  <a:lnTo>
                    <a:pt x="379183" y="799706"/>
                  </a:lnTo>
                  <a:lnTo>
                    <a:pt x="386956" y="782675"/>
                  </a:lnTo>
                  <a:lnTo>
                    <a:pt x="396201" y="757402"/>
                  </a:lnTo>
                  <a:lnTo>
                    <a:pt x="404710" y="734187"/>
                  </a:lnTo>
                  <a:lnTo>
                    <a:pt x="410527" y="713498"/>
                  </a:lnTo>
                  <a:lnTo>
                    <a:pt x="418846" y="683983"/>
                  </a:lnTo>
                  <a:lnTo>
                    <a:pt x="422097" y="667918"/>
                  </a:lnTo>
                  <a:lnTo>
                    <a:pt x="429348" y="632142"/>
                  </a:lnTo>
                  <a:lnTo>
                    <a:pt x="430847" y="620636"/>
                  </a:lnTo>
                  <a:lnTo>
                    <a:pt x="436270" y="578662"/>
                  </a:lnTo>
                  <a:lnTo>
                    <a:pt x="436689" y="571601"/>
                  </a:lnTo>
                  <a:lnTo>
                    <a:pt x="439597" y="523595"/>
                  </a:lnTo>
                  <a:close/>
                </a:path>
                <a:path extrusionOk="0" h="1139825" w="1257300">
                  <a:moveTo>
                    <a:pt x="1257198" y="531977"/>
                  </a:moveTo>
                  <a:lnTo>
                    <a:pt x="1192161" y="541921"/>
                  </a:lnTo>
                  <a:lnTo>
                    <a:pt x="1186129" y="515772"/>
                  </a:lnTo>
                  <a:lnTo>
                    <a:pt x="1185227" y="511848"/>
                  </a:lnTo>
                  <a:lnTo>
                    <a:pt x="1181468" y="495579"/>
                  </a:lnTo>
                  <a:lnTo>
                    <a:pt x="1169682" y="463842"/>
                  </a:lnTo>
                  <a:lnTo>
                    <a:pt x="1161046" y="440601"/>
                  </a:lnTo>
                  <a:lnTo>
                    <a:pt x="1149883" y="416394"/>
                  </a:lnTo>
                  <a:lnTo>
                    <a:pt x="1137107" y="388683"/>
                  </a:lnTo>
                  <a:lnTo>
                    <a:pt x="1109345" y="339051"/>
                  </a:lnTo>
                  <a:lnTo>
                    <a:pt x="1077785" y="291757"/>
                  </a:lnTo>
                  <a:lnTo>
                    <a:pt x="1074064" y="287032"/>
                  </a:lnTo>
                  <a:lnTo>
                    <a:pt x="1043470" y="248107"/>
                  </a:lnTo>
                  <a:lnTo>
                    <a:pt x="1009789" y="211239"/>
                  </a:lnTo>
                  <a:lnTo>
                    <a:pt x="973709" y="176415"/>
                  </a:lnTo>
                  <a:lnTo>
                    <a:pt x="935380" y="143637"/>
                  </a:lnTo>
                  <a:lnTo>
                    <a:pt x="895019" y="112903"/>
                  </a:lnTo>
                  <a:lnTo>
                    <a:pt x="852881" y="84239"/>
                  </a:lnTo>
                  <a:lnTo>
                    <a:pt x="810526" y="58267"/>
                  </a:lnTo>
                  <a:lnTo>
                    <a:pt x="753300" y="27774"/>
                  </a:lnTo>
                  <a:lnTo>
                    <a:pt x="693267" y="0"/>
                  </a:lnTo>
                  <a:lnTo>
                    <a:pt x="666610" y="57632"/>
                  </a:lnTo>
                  <a:lnTo>
                    <a:pt x="725017" y="84658"/>
                  </a:lnTo>
                  <a:lnTo>
                    <a:pt x="725716" y="85026"/>
                  </a:lnTo>
                  <a:lnTo>
                    <a:pt x="778967" y="113411"/>
                  </a:lnTo>
                  <a:lnTo>
                    <a:pt x="829246" y="144233"/>
                  </a:lnTo>
                  <a:lnTo>
                    <a:pt x="875842" y="177088"/>
                  </a:lnTo>
                  <a:lnTo>
                    <a:pt x="918845" y="212013"/>
                  </a:lnTo>
                  <a:lnTo>
                    <a:pt x="919607" y="212737"/>
                  </a:lnTo>
                  <a:lnTo>
                    <a:pt x="958227" y="248970"/>
                  </a:lnTo>
                  <a:lnTo>
                    <a:pt x="958964" y="249783"/>
                  </a:lnTo>
                  <a:lnTo>
                    <a:pt x="994041" y="287985"/>
                  </a:lnTo>
                  <a:lnTo>
                    <a:pt x="994752" y="288874"/>
                  </a:lnTo>
                  <a:lnTo>
                    <a:pt x="1026337" y="329057"/>
                  </a:lnTo>
                  <a:lnTo>
                    <a:pt x="1026985" y="330034"/>
                  </a:lnTo>
                  <a:lnTo>
                    <a:pt x="1055128" y="372211"/>
                  </a:lnTo>
                  <a:lnTo>
                    <a:pt x="1055712" y="373253"/>
                  </a:lnTo>
                  <a:lnTo>
                    <a:pt x="1080477" y="417525"/>
                  </a:lnTo>
                  <a:lnTo>
                    <a:pt x="1080973" y="418604"/>
                  </a:lnTo>
                  <a:lnTo>
                    <a:pt x="1102372" y="464997"/>
                  </a:lnTo>
                  <a:lnTo>
                    <a:pt x="1102779" y="466090"/>
                  </a:lnTo>
                  <a:lnTo>
                    <a:pt x="1120521" y="513842"/>
                  </a:lnTo>
                  <a:lnTo>
                    <a:pt x="1129220" y="551548"/>
                  </a:lnTo>
                  <a:lnTo>
                    <a:pt x="1068895" y="560781"/>
                  </a:lnTo>
                  <a:lnTo>
                    <a:pt x="1191844" y="734682"/>
                  </a:lnTo>
                  <a:lnTo>
                    <a:pt x="1240142" y="584898"/>
                  </a:lnTo>
                  <a:lnTo>
                    <a:pt x="1257198" y="531977"/>
                  </a:lnTo>
                  <a:close/>
                </a:path>
              </a:pathLst>
            </a:cu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15" name="Google Shape;915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37037" y="7260848"/>
              <a:ext cx="845883" cy="111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6" name="Google Shape;916;p57"/>
            <p:cNvSpPr/>
            <p:nvPr/>
          </p:nvSpPr>
          <p:spPr>
            <a:xfrm>
              <a:off x="5807525" y="7666827"/>
              <a:ext cx="705484" cy="705484"/>
            </a:xfrm>
            <a:custGeom>
              <a:rect b="b" l="l" r="r" t="t"/>
              <a:pathLst>
                <a:path extrusionOk="0" h="705484" w="705484">
                  <a:moveTo>
                    <a:pt x="704904" y="0"/>
                  </a:moveTo>
                  <a:lnTo>
                    <a:pt x="0" y="0"/>
                  </a:lnTo>
                  <a:lnTo>
                    <a:pt x="0" y="704902"/>
                  </a:lnTo>
                  <a:lnTo>
                    <a:pt x="704904" y="704902"/>
                  </a:lnTo>
                  <a:lnTo>
                    <a:pt x="704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7"/>
            <p:cNvSpPr/>
            <p:nvPr/>
          </p:nvSpPr>
          <p:spPr>
            <a:xfrm>
              <a:off x="5948502" y="7643926"/>
              <a:ext cx="567054" cy="676909"/>
            </a:xfrm>
            <a:custGeom>
              <a:rect b="b" l="l" r="r" t="t"/>
              <a:pathLst>
                <a:path extrusionOk="0" h="676909" w="567054">
                  <a:moveTo>
                    <a:pt x="211467" y="641121"/>
                  </a:moveTo>
                  <a:lnTo>
                    <a:pt x="0" y="641121"/>
                  </a:lnTo>
                  <a:lnTo>
                    <a:pt x="0" y="676376"/>
                  </a:lnTo>
                  <a:lnTo>
                    <a:pt x="211467" y="676376"/>
                  </a:lnTo>
                  <a:lnTo>
                    <a:pt x="211467" y="641121"/>
                  </a:lnTo>
                  <a:close/>
                </a:path>
                <a:path extrusionOk="0" h="676909" w="567054">
                  <a:moveTo>
                    <a:pt x="566623" y="28206"/>
                  </a:moveTo>
                  <a:lnTo>
                    <a:pt x="564413" y="17221"/>
                  </a:lnTo>
                  <a:lnTo>
                    <a:pt x="558368" y="8267"/>
                  </a:lnTo>
                  <a:lnTo>
                    <a:pt x="549402" y="2222"/>
                  </a:lnTo>
                  <a:lnTo>
                    <a:pt x="538429" y="0"/>
                  </a:lnTo>
                  <a:lnTo>
                    <a:pt x="527456" y="2222"/>
                  </a:lnTo>
                  <a:lnTo>
                    <a:pt x="518490" y="8267"/>
                  </a:lnTo>
                  <a:lnTo>
                    <a:pt x="512445" y="17221"/>
                  </a:lnTo>
                  <a:lnTo>
                    <a:pt x="510235" y="28206"/>
                  </a:lnTo>
                  <a:lnTo>
                    <a:pt x="512445" y="39179"/>
                  </a:lnTo>
                  <a:lnTo>
                    <a:pt x="518490" y="48145"/>
                  </a:lnTo>
                  <a:lnTo>
                    <a:pt x="527456" y="54178"/>
                  </a:lnTo>
                  <a:lnTo>
                    <a:pt x="538429" y="56400"/>
                  </a:lnTo>
                  <a:lnTo>
                    <a:pt x="549402" y="54178"/>
                  </a:lnTo>
                  <a:lnTo>
                    <a:pt x="558368" y="48145"/>
                  </a:lnTo>
                  <a:lnTo>
                    <a:pt x="564413" y="39179"/>
                  </a:lnTo>
                  <a:lnTo>
                    <a:pt x="566623" y="28206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18" name="Google Shape;918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62859" y="7260848"/>
              <a:ext cx="845883" cy="111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9" name="Google Shape;919;p57"/>
            <p:cNvSpPr/>
            <p:nvPr/>
          </p:nvSpPr>
          <p:spPr>
            <a:xfrm>
              <a:off x="7333348" y="7666827"/>
              <a:ext cx="705484" cy="705484"/>
            </a:xfrm>
            <a:custGeom>
              <a:rect b="b" l="l" r="r" t="t"/>
              <a:pathLst>
                <a:path extrusionOk="0" h="705484" w="705484">
                  <a:moveTo>
                    <a:pt x="704904" y="0"/>
                  </a:moveTo>
                  <a:lnTo>
                    <a:pt x="0" y="0"/>
                  </a:lnTo>
                  <a:lnTo>
                    <a:pt x="0" y="704902"/>
                  </a:lnTo>
                  <a:lnTo>
                    <a:pt x="704904" y="704902"/>
                  </a:lnTo>
                  <a:lnTo>
                    <a:pt x="704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7"/>
            <p:cNvSpPr/>
            <p:nvPr/>
          </p:nvSpPr>
          <p:spPr>
            <a:xfrm>
              <a:off x="7474318" y="7679181"/>
              <a:ext cx="531495" cy="641350"/>
            </a:xfrm>
            <a:custGeom>
              <a:rect b="b" l="l" r="r" t="t"/>
              <a:pathLst>
                <a:path extrusionOk="0" h="641350" w="531495">
                  <a:moveTo>
                    <a:pt x="211480" y="605866"/>
                  </a:moveTo>
                  <a:lnTo>
                    <a:pt x="0" y="605866"/>
                  </a:lnTo>
                  <a:lnTo>
                    <a:pt x="0" y="641121"/>
                  </a:lnTo>
                  <a:lnTo>
                    <a:pt x="211480" y="641121"/>
                  </a:lnTo>
                  <a:lnTo>
                    <a:pt x="211480" y="605866"/>
                  </a:lnTo>
                  <a:close/>
                </a:path>
                <a:path extrusionOk="0" h="641350" w="531495">
                  <a:moveTo>
                    <a:pt x="531393" y="28194"/>
                  </a:moveTo>
                  <a:lnTo>
                    <a:pt x="529170" y="17221"/>
                  </a:lnTo>
                  <a:lnTo>
                    <a:pt x="523125" y="8255"/>
                  </a:lnTo>
                  <a:lnTo>
                    <a:pt x="514172" y="2209"/>
                  </a:lnTo>
                  <a:lnTo>
                    <a:pt x="503199" y="0"/>
                  </a:lnTo>
                  <a:lnTo>
                    <a:pt x="492213" y="2209"/>
                  </a:lnTo>
                  <a:lnTo>
                    <a:pt x="483260" y="8255"/>
                  </a:lnTo>
                  <a:lnTo>
                    <a:pt x="477215" y="17221"/>
                  </a:lnTo>
                  <a:lnTo>
                    <a:pt x="474992" y="28194"/>
                  </a:lnTo>
                  <a:lnTo>
                    <a:pt x="477215" y="39166"/>
                  </a:lnTo>
                  <a:lnTo>
                    <a:pt x="483260" y="48133"/>
                  </a:lnTo>
                  <a:lnTo>
                    <a:pt x="492213" y="54178"/>
                  </a:lnTo>
                  <a:lnTo>
                    <a:pt x="503199" y="56388"/>
                  </a:lnTo>
                  <a:lnTo>
                    <a:pt x="514172" y="54178"/>
                  </a:lnTo>
                  <a:lnTo>
                    <a:pt x="523125" y="48133"/>
                  </a:lnTo>
                  <a:lnTo>
                    <a:pt x="529170" y="39166"/>
                  </a:lnTo>
                  <a:lnTo>
                    <a:pt x="531393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7"/>
            <p:cNvSpPr/>
            <p:nvPr/>
          </p:nvSpPr>
          <p:spPr>
            <a:xfrm>
              <a:off x="7937930" y="7607161"/>
              <a:ext cx="93345" cy="56515"/>
            </a:xfrm>
            <a:custGeom>
              <a:rect b="b" l="l" r="r" t="t"/>
              <a:pathLst>
                <a:path extrusionOk="0" h="56515" w="93345">
                  <a:moveTo>
                    <a:pt x="93272" y="0"/>
                  </a:moveTo>
                  <a:lnTo>
                    <a:pt x="0" y="0"/>
                  </a:lnTo>
                  <a:lnTo>
                    <a:pt x="0" y="56393"/>
                  </a:lnTo>
                  <a:lnTo>
                    <a:pt x="93272" y="56393"/>
                  </a:lnTo>
                  <a:lnTo>
                    <a:pt x="932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7"/>
            <p:cNvSpPr/>
            <p:nvPr/>
          </p:nvSpPr>
          <p:spPr>
            <a:xfrm>
              <a:off x="6582778" y="5689316"/>
              <a:ext cx="1110615" cy="1856104"/>
            </a:xfrm>
            <a:custGeom>
              <a:rect b="b" l="l" r="r" t="t"/>
              <a:pathLst>
                <a:path extrusionOk="0" h="1856104" w="1110615">
                  <a:moveTo>
                    <a:pt x="89485" y="1662209"/>
                  </a:moveTo>
                  <a:lnTo>
                    <a:pt x="0" y="1855483"/>
                  </a:lnTo>
                  <a:lnTo>
                    <a:pt x="208310" y="1811107"/>
                  </a:lnTo>
                  <a:lnTo>
                    <a:pt x="184320" y="1781045"/>
                  </a:lnTo>
                  <a:lnTo>
                    <a:pt x="144175" y="1781045"/>
                  </a:lnTo>
                  <a:lnTo>
                    <a:pt x="103987" y="1731879"/>
                  </a:lnTo>
                  <a:lnTo>
                    <a:pt x="128860" y="1711549"/>
                  </a:lnTo>
                  <a:lnTo>
                    <a:pt x="89485" y="1662209"/>
                  </a:lnTo>
                  <a:close/>
                </a:path>
                <a:path extrusionOk="0" h="1856104" w="1110615">
                  <a:moveTo>
                    <a:pt x="128860" y="1711549"/>
                  </a:moveTo>
                  <a:lnTo>
                    <a:pt x="103987" y="1731879"/>
                  </a:lnTo>
                  <a:lnTo>
                    <a:pt x="144175" y="1781045"/>
                  </a:lnTo>
                  <a:lnTo>
                    <a:pt x="168471" y="1761186"/>
                  </a:lnTo>
                  <a:lnTo>
                    <a:pt x="128860" y="1711549"/>
                  </a:lnTo>
                  <a:close/>
                </a:path>
                <a:path extrusionOk="0" h="1856104" w="1110615">
                  <a:moveTo>
                    <a:pt x="168471" y="1761186"/>
                  </a:moveTo>
                  <a:lnTo>
                    <a:pt x="144175" y="1781045"/>
                  </a:lnTo>
                  <a:lnTo>
                    <a:pt x="184320" y="1781045"/>
                  </a:lnTo>
                  <a:lnTo>
                    <a:pt x="168471" y="1761186"/>
                  </a:lnTo>
                  <a:close/>
                </a:path>
                <a:path extrusionOk="0" h="1856104" w="1110615">
                  <a:moveTo>
                    <a:pt x="244115" y="1695667"/>
                  </a:moveTo>
                  <a:lnTo>
                    <a:pt x="148291" y="1695667"/>
                  </a:lnTo>
                  <a:lnTo>
                    <a:pt x="147368" y="1696452"/>
                  </a:lnTo>
                  <a:lnTo>
                    <a:pt x="128860" y="1711549"/>
                  </a:lnTo>
                  <a:lnTo>
                    <a:pt x="168471" y="1761186"/>
                  </a:lnTo>
                  <a:lnTo>
                    <a:pt x="188948" y="1744449"/>
                  </a:lnTo>
                  <a:lnTo>
                    <a:pt x="242724" y="1696956"/>
                  </a:lnTo>
                  <a:lnTo>
                    <a:pt x="244115" y="1695667"/>
                  </a:lnTo>
                  <a:close/>
                </a:path>
                <a:path extrusionOk="0" h="1856104" w="1110615">
                  <a:moveTo>
                    <a:pt x="147827" y="1696046"/>
                  </a:moveTo>
                  <a:lnTo>
                    <a:pt x="147331" y="1696452"/>
                  </a:lnTo>
                  <a:lnTo>
                    <a:pt x="147827" y="1696046"/>
                  </a:lnTo>
                  <a:close/>
                </a:path>
                <a:path extrusionOk="0" h="1856104" w="1110615">
                  <a:moveTo>
                    <a:pt x="293809" y="1649611"/>
                  </a:moveTo>
                  <a:lnTo>
                    <a:pt x="200404" y="1649611"/>
                  </a:lnTo>
                  <a:lnTo>
                    <a:pt x="147827" y="1696046"/>
                  </a:lnTo>
                  <a:lnTo>
                    <a:pt x="148291" y="1695667"/>
                  </a:lnTo>
                  <a:lnTo>
                    <a:pt x="244115" y="1695667"/>
                  </a:lnTo>
                  <a:lnTo>
                    <a:pt x="293809" y="1649611"/>
                  </a:lnTo>
                  <a:close/>
                </a:path>
                <a:path extrusionOk="0" h="1856104" w="1110615">
                  <a:moveTo>
                    <a:pt x="342370" y="1602402"/>
                  </a:moveTo>
                  <a:lnTo>
                    <a:pt x="251331" y="1602402"/>
                  </a:lnTo>
                  <a:lnTo>
                    <a:pt x="200128" y="1649855"/>
                  </a:lnTo>
                  <a:lnTo>
                    <a:pt x="200404" y="1649611"/>
                  </a:lnTo>
                  <a:lnTo>
                    <a:pt x="293809" y="1649611"/>
                  </a:lnTo>
                  <a:lnTo>
                    <a:pt x="294778" y="1648713"/>
                  </a:lnTo>
                  <a:lnTo>
                    <a:pt x="342370" y="1602402"/>
                  </a:lnTo>
                  <a:close/>
                </a:path>
                <a:path extrusionOk="0" h="1856104" w="1110615">
                  <a:moveTo>
                    <a:pt x="389527" y="1554333"/>
                  </a:moveTo>
                  <a:lnTo>
                    <a:pt x="300716" y="1554333"/>
                  </a:lnTo>
                  <a:lnTo>
                    <a:pt x="251054" y="1602659"/>
                  </a:lnTo>
                  <a:lnTo>
                    <a:pt x="251331" y="1602402"/>
                  </a:lnTo>
                  <a:lnTo>
                    <a:pt x="342370" y="1602402"/>
                  </a:lnTo>
                  <a:lnTo>
                    <a:pt x="345282" y="1599568"/>
                  </a:lnTo>
                  <a:lnTo>
                    <a:pt x="389527" y="1554333"/>
                  </a:lnTo>
                  <a:close/>
                </a:path>
                <a:path extrusionOk="0" h="1856104" w="1110615">
                  <a:moveTo>
                    <a:pt x="435278" y="1505404"/>
                  </a:moveTo>
                  <a:lnTo>
                    <a:pt x="348560" y="1505404"/>
                  </a:lnTo>
                  <a:lnTo>
                    <a:pt x="300439" y="1554604"/>
                  </a:lnTo>
                  <a:lnTo>
                    <a:pt x="300716" y="1554333"/>
                  </a:lnTo>
                  <a:lnTo>
                    <a:pt x="389527" y="1554333"/>
                  </a:lnTo>
                  <a:lnTo>
                    <a:pt x="394233" y="1549523"/>
                  </a:lnTo>
                  <a:lnTo>
                    <a:pt x="435278" y="1505404"/>
                  </a:lnTo>
                  <a:close/>
                </a:path>
                <a:path extrusionOk="0" h="1856104" w="1110615">
                  <a:moveTo>
                    <a:pt x="479614" y="1455616"/>
                  </a:moveTo>
                  <a:lnTo>
                    <a:pt x="394865" y="1455616"/>
                  </a:lnTo>
                  <a:lnTo>
                    <a:pt x="348311" y="1505659"/>
                  </a:lnTo>
                  <a:lnTo>
                    <a:pt x="348560" y="1505404"/>
                  </a:lnTo>
                  <a:lnTo>
                    <a:pt x="435278" y="1505404"/>
                  </a:lnTo>
                  <a:lnTo>
                    <a:pt x="441632" y="1498574"/>
                  </a:lnTo>
                  <a:lnTo>
                    <a:pt x="479614" y="1455616"/>
                  </a:lnTo>
                  <a:close/>
                </a:path>
                <a:path extrusionOk="0" h="1856104" w="1110615">
                  <a:moveTo>
                    <a:pt x="522533" y="1404967"/>
                  </a:moveTo>
                  <a:lnTo>
                    <a:pt x="439634" y="1404967"/>
                  </a:lnTo>
                  <a:lnTo>
                    <a:pt x="394601" y="1455901"/>
                  </a:lnTo>
                  <a:lnTo>
                    <a:pt x="394865" y="1455616"/>
                  </a:lnTo>
                  <a:lnTo>
                    <a:pt x="479614" y="1455616"/>
                  </a:lnTo>
                  <a:lnTo>
                    <a:pt x="487475" y="1446725"/>
                  </a:lnTo>
                  <a:lnTo>
                    <a:pt x="522533" y="1404967"/>
                  </a:lnTo>
                  <a:close/>
                </a:path>
                <a:path extrusionOk="0" h="1856104" w="1110615">
                  <a:moveTo>
                    <a:pt x="564031" y="1353459"/>
                  </a:moveTo>
                  <a:lnTo>
                    <a:pt x="482865" y="1353459"/>
                  </a:lnTo>
                  <a:lnTo>
                    <a:pt x="439362" y="1405275"/>
                  </a:lnTo>
                  <a:lnTo>
                    <a:pt x="439634" y="1404967"/>
                  </a:lnTo>
                  <a:lnTo>
                    <a:pt x="522533" y="1404967"/>
                  </a:lnTo>
                  <a:lnTo>
                    <a:pt x="531761" y="1393976"/>
                  </a:lnTo>
                  <a:lnTo>
                    <a:pt x="564031" y="1353459"/>
                  </a:lnTo>
                  <a:close/>
                </a:path>
                <a:path extrusionOk="0" h="1856104" w="1110615">
                  <a:moveTo>
                    <a:pt x="604105" y="1301089"/>
                  </a:moveTo>
                  <a:lnTo>
                    <a:pt x="524563" y="1301089"/>
                  </a:lnTo>
                  <a:lnTo>
                    <a:pt x="482599" y="1353776"/>
                  </a:lnTo>
                  <a:lnTo>
                    <a:pt x="482865" y="1353459"/>
                  </a:lnTo>
                  <a:lnTo>
                    <a:pt x="564031" y="1353459"/>
                  </a:lnTo>
                  <a:lnTo>
                    <a:pt x="574490" y="1340326"/>
                  </a:lnTo>
                  <a:lnTo>
                    <a:pt x="604105" y="1301089"/>
                  </a:lnTo>
                  <a:close/>
                </a:path>
                <a:path extrusionOk="0" h="1856104" w="1110615">
                  <a:moveTo>
                    <a:pt x="642752" y="1247856"/>
                  </a:moveTo>
                  <a:lnTo>
                    <a:pt x="564727" y="1247856"/>
                  </a:lnTo>
                  <a:lnTo>
                    <a:pt x="524295" y="1301426"/>
                  </a:lnTo>
                  <a:lnTo>
                    <a:pt x="524563" y="1301089"/>
                  </a:lnTo>
                  <a:lnTo>
                    <a:pt x="604105" y="1301089"/>
                  </a:lnTo>
                  <a:lnTo>
                    <a:pt x="615661" y="1285778"/>
                  </a:lnTo>
                  <a:lnTo>
                    <a:pt x="642752" y="1247856"/>
                  </a:lnTo>
                  <a:close/>
                </a:path>
                <a:path extrusionOk="0" h="1856104" w="1110615">
                  <a:moveTo>
                    <a:pt x="679968" y="1193760"/>
                  </a:moveTo>
                  <a:lnTo>
                    <a:pt x="603357" y="1193760"/>
                  </a:lnTo>
                  <a:lnTo>
                    <a:pt x="564470" y="1248196"/>
                  </a:lnTo>
                  <a:lnTo>
                    <a:pt x="564727" y="1247856"/>
                  </a:lnTo>
                  <a:lnTo>
                    <a:pt x="642752" y="1247856"/>
                  </a:lnTo>
                  <a:lnTo>
                    <a:pt x="655271" y="1230331"/>
                  </a:lnTo>
                  <a:lnTo>
                    <a:pt x="679968" y="1193760"/>
                  </a:lnTo>
                  <a:close/>
                </a:path>
                <a:path extrusionOk="0" h="1856104" w="1110615">
                  <a:moveTo>
                    <a:pt x="715749" y="1138800"/>
                  </a:moveTo>
                  <a:lnTo>
                    <a:pt x="640459" y="1138800"/>
                  </a:lnTo>
                  <a:lnTo>
                    <a:pt x="603110" y="1194107"/>
                  </a:lnTo>
                  <a:lnTo>
                    <a:pt x="603357" y="1193760"/>
                  </a:lnTo>
                  <a:lnTo>
                    <a:pt x="679968" y="1193760"/>
                  </a:lnTo>
                  <a:lnTo>
                    <a:pt x="693319" y="1173989"/>
                  </a:lnTo>
                  <a:lnTo>
                    <a:pt x="715749" y="1138800"/>
                  </a:lnTo>
                  <a:close/>
                </a:path>
                <a:path extrusionOk="0" h="1856104" w="1110615">
                  <a:moveTo>
                    <a:pt x="750094" y="1082973"/>
                  </a:moveTo>
                  <a:lnTo>
                    <a:pt x="676031" y="1082973"/>
                  </a:lnTo>
                  <a:lnTo>
                    <a:pt x="640221" y="1139152"/>
                  </a:lnTo>
                  <a:lnTo>
                    <a:pt x="640459" y="1138800"/>
                  </a:lnTo>
                  <a:lnTo>
                    <a:pt x="715749" y="1138800"/>
                  </a:lnTo>
                  <a:lnTo>
                    <a:pt x="729804" y="1116750"/>
                  </a:lnTo>
                  <a:lnTo>
                    <a:pt x="750094" y="1082973"/>
                  </a:lnTo>
                  <a:close/>
                </a:path>
                <a:path extrusionOk="0" h="1856104" w="1110615">
                  <a:moveTo>
                    <a:pt x="783000" y="1026280"/>
                  </a:moveTo>
                  <a:lnTo>
                    <a:pt x="710076" y="1026280"/>
                  </a:lnTo>
                  <a:lnTo>
                    <a:pt x="675806" y="1083326"/>
                  </a:lnTo>
                  <a:lnTo>
                    <a:pt x="676031" y="1082973"/>
                  </a:lnTo>
                  <a:lnTo>
                    <a:pt x="750094" y="1082973"/>
                  </a:lnTo>
                  <a:lnTo>
                    <a:pt x="764725" y="1058618"/>
                  </a:lnTo>
                  <a:lnTo>
                    <a:pt x="783000" y="1026280"/>
                  </a:lnTo>
                  <a:close/>
                </a:path>
                <a:path extrusionOk="0" h="1856104" w="1110615">
                  <a:moveTo>
                    <a:pt x="814464" y="968719"/>
                  </a:moveTo>
                  <a:lnTo>
                    <a:pt x="742591" y="968719"/>
                  </a:lnTo>
                  <a:lnTo>
                    <a:pt x="709848" y="1026659"/>
                  </a:lnTo>
                  <a:lnTo>
                    <a:pt x="710076" y="1026280"/>
                  </a:lnTo>
                  <a:lnTo>
                    <a:pt x="783000" y="1026280"/>
                  </a:lnTo>
                  <a:lnTo>
                    <a:pt x="798081" y="999594"/>
                  </a:lnTo>
                  <a:lnTo>
                    <a:pt x="814464" y="968719"/>
                  </a:lnTo>
                  <a:close/>
                </a:path>
                <a:path extrusionOk="0" h="1856104" w="1110615">
                  <a:moveTo>
                    <a:pt x="844482" y="910287"/>
                  </a:moveTo>
                  <a:lnTo>
                    <a:pt x="773582" y="910287"/>
                  </a:lnTo>
                  <a:lnTo>
                    <a:pt x="742390" y="969074"/>
                  </a:lnTo>
                  <a:lnTo>
                    <a:pt x="742591" y="968719"/>
                  </a:lnTo>
                  <a:lnTo>
                    <a:pt x="814464" y="968719"/>
                  </a:lnTo>
                  <a:lnTo>
                    <a:pt x="829872" y="939679"/>
                  </a:lnTo>
                  <a:lnTo>
                    <a:pt x="844482" y="910287"/>
                  </a:lnTo>
                  <a:close/>
                </a:path>
                <a:path extrusionOk="0" h="1856104" w="1110615">
                  <a:moveTo>
                    <a:pt x="873051" y="850985"/>
                  </a:moveTo>
                  <a:lnTo>
                    <a:pt x="803047" y="850985"/>
                  </a:lnTo>
                  <a:lnTo>
                    <a:pt x="773386" y="910656"/>
                  </a:lnTo>
                  <a:lnTo>
                    <a:pt x="773582" y="910287"/>
                  </a:lnTo>
                  <a:lnTo>
                    <a:pt x="844482" y="910287"/>
                  </a:lnTo>
                  <a:lnTo>
                    <a:pt x="860097" y="878874"/>
                  </a:lnTo>
                  <a:lnTo>
                    <a:pt x="873051" y="850985"/>
                  </a:lnTo>
                  <a:close/>
                </a:path>
                <a:path extrusionOk="0" h="1856104" w="1110615">
                  <a:moveTo>
                    <a:pt x="900169" y="790809"/>
                  </a:moveTo>
                  <a:lnTo>
                    <a:pt x="830987" y="790809"/>
                  </a:lnTo>
                  <a:lnTo>
                    <a:pt x="802850" y="851380"/>
                  </a:lnTo>
                  <a:lnTo>
                    <a:pt x="803047" y="850985"/>
                  </a:lnTo>
                  <a:lnTo>
                    <a:pt x="873051" y="850985"/>
                  </a:lnTo>
                  <a:lnTo>
                    <a:pt x="888753" y="817181"/>
                  </a:lnTo>
                  <a:lnTo>
                    <a:pt x="900169" y="790809"/>
                  </a:lnTo>
                  <a:close/>
                </a:path>
                <a:path extrusionOk="0" h="1856104" w="1110615">
                  <a:moveTo>
                    <a:pt x="925833" y="729758"/>
                  </a:moveTo>
                  <a:lnTo>
                    <a:pt x="857403" y="729758"/>
                  </a:lnTo>
                  <a:lnTo>
                    <a:pt x="830796" y="791221"/>
                  </a:lnTo>
                  <a:lnTo>
                    <a:pt x="830987" y="790809"/>
                  </a:lnTo>
                  <a:lnTo>
                    <a:pt x="900169" y="790809"/>
                  </a:lnTo>
                  <a:lnTo>
                    <a:pt x="915842" y="754603"/>
                  </a:lnTo>
                  <a:lnTo>
                    <a:pt x="925833" y="729758"/>
                  </a:lnTo>
                  <a:close/>
                </a:path>
                <a:path extrusionOk="0" h="1856104" w="1110615">
                  <a:moveTo>
                    <a:pt x="950040" y="667832"/>
                  </a:moveTo>
                  <a:lnTo>
                    <a:pt x="882295" y="667832"/>
                  </a:lnTo>
                  <a:lnTo>
                    <a:pt x="857240" y="730134"/>
                  </a:lnTo>
                  <a:lnTo>
                    <a:pt x="857403" y="729758"/>
                  </a:lnTo>
                  <a:lnTo>
                    <a:pt x="925833" y="729758"/>
                  </a:lnTo>
                  <a:lnTo>
                    <a:pt x="941363" y="691141"/>
                  </a:lnTo>
                  <a:lnTo>
                    <a:pt x="950040" y="667832"/>
                  </a:lnTo>
                  <a:close/>
                </a:path>
                <a:path extrusionOk="0" h="1856104" w="1110615">
                  <a:moveTo>
                    <a:pt x="972787" y="605026"/>
                  </a:moveTo>
                  <a:lnTo>
                    <a:pt x="905663" y="605026"/>
                  </a:lnTo>
                  <a:lnTo>
                    <a:pt x="882134" y="668231"/>
                  </a:lnTo>
                  <a:lnTo>
                    <a:pt x="882295" y="667832"/>
                  </a:lnTo>
                  <a:lnTo>
                    <a:pt x="950040" y="667832"/>
                  </a:lnTo>
                  <a:lnTo>
                    <a:pt x="965316" y="626795"/>
                  </a:lnTo>
                  <a:lnTo>
                    <a:pt x="972787" y="605026"/>
                  </a:lnTo>
                  <a:close/>
                </a:path>
                <a:path extrusionOk="0" h="1856104" w="1110615">
                  <a:moveTo>
                    <a:pt x="994071" y="541341"/>
                  </a:moveTo>
                  <a:lnTo>
                    <a:pt x="927508" y="541341"/>
                  </a:lnTo>
                  <a:lnTo>
                    <a:pt x="905516" y="605420"/>
                  </a:lnTo>
                  <a:lnTo>
                    <a:pt x="905663" y="605026"/>
                  </a:lnTo>
                  <a:lnTo>
                    <a:pt x="972787" y="605026"/>
                  </a:lnTo>
                  <a:lnTo>
                    <a:pt x="987701" y="561569"/>
                  </a:lnTo>
                  <a:lnTo>
                    <a:pt x="994071" y="541341"/>
                  </a:lnTo>
                  <a:close/>
                </a:path>
                <a:path extrusionOk="0" h="1856104" w="1110615">
                  <a:moveTo>
                    <a:pt x="1013889" y="476774"/>
                  </a:moveTo>
                  <a:lnTo>
                    <a:pt x="947830" y="476774"/>
                  </a:lnTo>
                  <a:lnTo>
                    <a:pt x="927383" y="541708"/>
                  </a:lnTo>
                  <a:lnTo>
                    <a:pt x="927508" y="541341"/>
                  </a:lnTo>
                  <a:lnTo>
                    <a:pt x="994071" y="541341"/>
                  </a:lnTo>
                  <a:lnTo>
                    <a:pt x="1008518" y="495465"/>
                  </a:lnTo>
                  <a:lnTo>
                    <a:pt x="1013889" y="476774"/>
                  </a:lnTo>
                  <a:close/>
                </a:path>
                <a:path extrusionOk="0" h="1856104" w="1110615">
                  <a:moveTo>
                    <a:pt x="1032238" y="411323"/>
                  </a:moveTo>
                  <a:lnTo>
                    <a:pt x="966628" y="411323"/>
                  </a:lnTo>
                  <a:lnTo>
                    <a:pt x="947707" y="477163"/>
                  </a:lnTo>
                  <a:lnTo>
                    <a:pt x="947830" y="476774"/>
                  </a:lnTo>
                  <a:lnTo>
                    <a:pt x="1013889" y="476774"/>
                  </a:lnTo>
                  <a:lnTo>
                    <a:pt x="1027767" y="428481"/>
                  </a:lnTo>
                  <a:lnTo>
                    <a:pt x="1032238" y="411323"/>
                  </a:lnTo>
                  <a:close/>
                </a:path>
                <a:path extrusionOk="0" h="1856104" w="1110615">
                  <a:moveTo>
                    <a:pt x="1049114" y="344989"/>
                  </a:moveTo>
                  <a:lnTo>
                    <a:pt x="983902" y="344989"/>
                  </a:lnTo>
                  <a:lnTo>
                    <a:pt x="966514" y="411721"/>
                  </a:lnTo>
                  <a:lnTo>
                    <a:pt x="966628" y="411323"/>
                  </a:lnTo>
                  <a:lnTo>
                    <a:pt x="1032238" y="411323"/>
                  </a:lnTo>
                  <a:lnTo>
                    <a:pt x="1045448" y="360622"/>
                  </a:lnTo>
                  <a:lnTo>
                    <a:pt x="1049114" y="344989"/>
                  </a:lnTo>
                  <a:close/>
                </a:path>
                <a:path extrusionOk="0" h="1856104" w="1110615">
                  <a:moveTo>
                    <a:pt x="1064514" y="277769"/>
                  </a:moveTo>
                  <a:lnTo>
                    <a:pt x="999651" y="277769"/>
                  </a:lnTo>
                  <a:lnTo>
                    <a:pt x="983800" y="345379"/>
                  </a:lnTo>
                  <a:lnTo>
                    <a:pt x="983902" y="344989"/>
                  </a:lnTo>
                  <a:lnTo>
                    <a:pt x="1049114" y="344989"/>
                  </a:lnTo>
                  <a:lnTo>
                    <a:pt x="1061563" y="291887"/>
                  </a:lnTo>
                  <a:lnTo>
                    <a:pt x="1064514" y="277769"/>
                  </a:lnTo>
                  <a:close/>
                </a:path>
                <a:path extrusionOk="0" h="1856104" w="1110615">
                  <a:moveTo>
                    <a:pt x="1078436" y="209660"/>
                  </a:moveTo>
                  <a:lnTo>
                    <a:pt x="1013876" y="209660"/>
                  </a:lnTo>
                  <a:lnTo>
                    <a:pt x="999566" y="278132"/>
                  </a:lnTo>
                  <a:lnTo>
                    <a:pt x="999651" y="277769"/>
                  </a:lnTo>
                  <a:lnTo>
                    <a:pt x="1064514" y="277769"/>
                  </a:lnTo>
                  <a:lnTo>
                    <a:pt x="1076111" y="222280"/>
                  </a:lnTo>
                  <a:lnTo>
                    <a:pt x="1078436" y="209660"/>
                  </a:lnTo>
                  <a:close/>
                </a:path>
                <a:path extrusionOk="0" h="1856104" w="1110615">
                  <a:moveTo>
                    <a:pt x="1090875" y="140663"/>
                  </a:moveTo>
                  <a:lnTo>
                    <a:pt x="1026576" y="140663"/>
                  </a:lnTo>
                  <a:lnTo>
                    <a:pt x="1013800" y="210022"/>
                  </a:lnTo>
                  <a:lnTo>
                    <a:pt x="1013876" y="209660"/>
                  </a:lnTo>
                  <a:lnTo>
                    <a:pt x="1078436" y="209660"/>
                  </a:lnTo>
                  <a:lnTo>
                    <a:pt x="1089093" y="151800"/>
                  </a:lnTo>
                  <a:lnTo>
                    <a:pt x="1090875" y="140663"/>
                  </a:lnTo>
                  <a:close/>
                </a:path>
                <a:path extrusionOk="0" h="1856104" w="1110615">
                  <a:moveTo>
                    <a:pt x="1101828" y="70778"/>
                  </a:moveTo>
                  <a:lnTo>
                    <a:pt x="1037750" y="70778"/>
                  </a:lnTo>
                  <a:lnTo>
                    <a:pt x="1026505" y="141049"/>
                  </a:lnTo>
                  <a:lnTo>
                    <a:pt x="1026576" y="140663"/>
                  </a:lnTo>
                  <a:lnTo>
                    <a:pt x="1090875" y="140663"/>
                  </a:lnTo>
                  <a:lnTo>
                    <a:pt x="1100509" y="80449"/>
                  </a:lnTo>
                  <a:lnTo>
                    <a:pt x="1101828" y="70778"/>
                  </a:lnTo>
                  <a:close/>
                </a:path>
                <a:path extrusionOk="0" h="1856104" w="1110615">
                  <a:moveTo>
                    <a:pt x="1047395" y="0"/>
                  </a:moveTo>
                  <a:lnTo>
                    <a:pt x="1037687" y="71168"/>
                  </a:lnTo>
                  <a:lnTo>
                    <a:pt x="1037750" y="70778"/>
                  </a:lnTo>
                  <a:lnTo>
                    <a:pt x="1101828" y="70778"/>
                  </a:lnTo>
                  <a:lnTo>
                    <a:pt x="1110312" y="8583"/>
                  </a:lnTo>
                  <a:lnTo>
                    <a:pt x="1047395" y="0"/>
                  </a:lnTo>
                  <a:close/>
                </a:path>
              </a:pathLst>
            </a:cu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3" name="Google Shape;923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85392" y="7235695"/>
              <a:ext cx="845881" cy="111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4" name="Google Shape;924;p57"/>
            <p:cNvSpPr/>
            <p:nvPr/>
          </p:nvSpPr>
          <p:spPr>
            <a:xfrm>
              <a:off x="2755880" y="7641674"/>
              <a:ext cx="705485" cy="705484"/>
            </a:xfrm>
            <a:custGeom>
              <a:rect b="b" l="l" r="r" t="t"/>
              <a:pathLst>
                <a:path extrusionOk="0" h="705484" w="705485">
                  <a:moveTo>
                    <a:pt x="704904" y="0"/>
                  </a:moveTo>
                  <a:lnTo>
                    <a:pt x="0" y="0"/>
                  </a:lnTo>
                  <a:lnTo>
                    <a:pt x="0" y="704902"/>
                  </a:lnTo>
                  <a:lnTo>
                    <a:pt x="704904" y="704902"/>
                  </a:lnTo>
                  <a:lnTo>
                    <a:pt x="704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7"/>
            <p:cNvSpPr/>
            <p:nvPr/>
          </p:nvSpPr>
          <p:spPr>
            <a:xfrm>
              <a:off x="2896857" y="7689265"/>
              <a:ext cx="637539" cy="606425"/>
            </a:xfrm>
            <a:custGeom>
              <a:rect b="b" l="l" r="r" t="t"/>
              <a:pathLst>
                <a:path extrusionOk="0" h="606425" w="637539">
                  <a:moveTo>
                    <a:pt x="211467" y="570636"/>
                  </a:moveTo>
                  <a:lnTo>
                    <a:pt x="0" y="570636"/>
                  </a:lnTo>
                  <a:lnTo>
                    <a:pt x="0" y="605878"/>
                  </a:lnTo>
                  <a:lnTo>
                    <a:pt x="211467" y="605878"/>
                  </a:lnTo>
                  <a:lnTo>
                    <a:pt x="211467" y="570636"/>
                  </a:lnTo>
                  <a:close/>
                </a:path>
                <a:path extrusionOk="0" h="606425" w="637539">
                  <a:moveTo>
                    <a:pt x="637120" y="28194"/>
                  </a:moveTo>
                  <a:lnTo>
                    <a:pt x="634898" y="17221"/>
                  </a:lnTo>
                  <a:lnTo>
                    <a:pt x="628853" y="8267"/>
                  </a:lnTo>
                  <a:lnTo>
                    <a:pt x="619899" y="2222"/>
                  </a:lnTo>
                  <a:lnTo>
                    <a:pt x="608926" y="0"/>
                  </a:lnTo>
                  <a:lnTo>
                    <a:pt x="597941" y="2222"/>
                  </a:lnTo>
                  <a:lnTo>
                    <a:pt x="588987" y="8267"/>
                  </a:lnTo>
                  <a:lnTo>
                    <a:pt x="582942" y="17221"/>
                  </a:lnTo>
                  <a:lnTo>
                    <a:pt x="580720" y="28194"/>
                  </a:lnTo>
                  <a:lnTo>
                    <a:pt x="582942" y="39179"/>
                  </a:lnTo>
                  <a:lnTo>
                    <a:pt x="588987" y="48133"/>
                  </a:lnTo>
                  <a:lnTo>
                    <a:pt x="597941" y="54178"/>
                  </a:lnTo>
                  <a:lnTo>
                    <a:pt x="608926" y="56400"/>
                  </a:lnTo>
                  <a:lnTo>
                    <a:pt x="619899" y="54178"/>
                  </a:lnTo>
                  <a:lnTo>
                    <a:pt x="628853" y="48133"/>
                  </a:lnTo>
                  <a:lnTo>
                    <a:pt x="634898" y="39179"/>
                  </a:lnTo>
                  <a:lnTo>
                    <a:pt x="637120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7"/>
            <p:cNvSpPr/>
            <p:nvPr/>
          </p:nvSpPr>
          <p:spPr>
            <a:xfrm>
              <a:off x="2468321" y="4556365"/>
              <a:ext cx="7246620" cy="2988945"/>
            </a:xfrm>
            <a:custGeom>
              <a:rect b="b" l="l" r="r" t="t"/>
              <a:pathLst>
                <a:path extrusionOk="0" h="2988945" w="7246620">
                  <a:moveTo>
                    <a:pt x="388569" y="2667152"/>
                  </a:moveTo>
                  <a:lnTo>
                    <a:pt x="355155" y="2586786"/>
                  </a:lnTo>
                  <a:lnTo>
                    <a:pt x="355028" y="2586482"/>
                  </a:lnTo>
                  <a:lnTo>
                    <a:pt x="354914" y="2586202"/>
                  </a:lnTo>
                  <a:lnTo>
                    <a:pt x="323557" y="2506319"/>
                  </a:lnTo>
                  <a:lnTo>
                    <a:pt x="323443" y="2506053"/>
                  </a:lnTo>
                  <a:lnTo>
                    <a:pt x="323329" y="2505722"/>
                  </a:lnTo>
                  <a:lnTo>
                    <a:pt x="293763" y="2425738"/>
                  </a:lnTo>
                  <a:lnTo>
                    <a:pt x="293662" y="2425446"/>
                  </a:lnTo>
                  <a:lnTo>
                    <a:pt x="293547" y="2425128"/>
                  </a:lnTo>
                  <a:lnTo>
                    <a:pt x="265798" y="2345029"/>
                  </a:lnTo>
                  <a:lnTo>
                    <a:pt x="265696" y="2344750"/>
                  </a:lnTo>
                  <a:lnTo>
                    <a:pt x="265595" y="2344420"/>
                  </a:lnTo>
                  <a:lnTo>
                    <a:pt x="239636" y="2264219"/>
                  </a:lnTo>
                  <a:lnTo>
                    <a:pt x="239547" y="2263927"/>
                  </a:lnTo>
                  <a:lnTo>
                    <a:pt x="239445" y="2263584"/>
                  </a:lnTo>
                  <a:lnTo>
                    <a:pt x="215290" y="2183282"/>
                  </a:lnTo>
                  <a:lnTo>
                    <a:pt x="215188" y="2182952"/>
                  </a:lnTo>
                  <a:lnTo>
                    <a:pt x="215099" y="2182647"/>
                  </a:lnTo>
                  <a:lnTo>
                    <a:pt x="192760" y="2102231"/>
                  </a:lnTo>
                  <a:lnTo>
                    <a:pt x="192659" y="2101875"/>
                  </a:lnTo>
                  <a:lnTo>
                    <a:pt x="192582" y="2101583"/>
                  </a:lnTo>
                  <a:lnTo>
                    <a:pt x="172034" y="2021065"/>
                  </a:lnTo>
                  <a:lnTo>
                    <a:pt x="171970" y="2020824"/>
                  </a:lnTo>
                  <a:lnTo>
                    <a:pt x="171869" y="2020404"/>
                  </a:lnTo>
                  <a:lnTo>
                    <a:pt x="153123" y="1939772"/>
                  </a:lnTo>
                  <a:lnTo>
                    <a:pt x="153035" y="1939429"/>
                  </a:lnTo>
                  <a:lnTo>
                    <a:pt x="152971" y="1939112"/>
                  </a:lnTo>
                  <a:lnTo>
                    <a:pt x="136017" y="1858365"/>
                  </a:lnTo>
                  <a:lnTo>
                    <a:pt x="135940" y="1857997"/>
                  </a:lnTo>
                  <a:lnTo>
                    <a:pt x="135877" y="1857692"/>
                  </a:lnTo>
                  <a:lnTo>
                    <a:pt x="120726" y="1776844"/>
                  </a:lnTo>
                  <a:lnTo>
                    <a:pt x="120650" y="1776476"/>
                  </a:lnTo>
                  <a:lnTo>
                    <a:pt x="120599" y="1776158"/>
                  </a:lnTo>
                  <a:lnTo>
                    <a:pt x="107238" y="1695196"/>
                  </a:lnTo>
                  <a:lnTo>
                    <a:pt x="107137" y="1694510"/>
                  </a:lnTo>
                  <a:lnTo>
                    <a:pt x="95567" y="1613420"/>
                  </a:lnTo>
                  <a:lnTo>
                    <a:pt x="95478" y="1612722"/>
                  </a:lnTo>
                  <a:lnTo>
                    <a:pt x="85699" y="1531518"/>
                  </a:lnTo>
                  <a:lnTo>
                    <a:pt x="85661" y="1531200"/>
                  </a:lnTo>
                  <a:lnTo>
                    <a:pt x="85623" y="1530832"/>
                  </a:lnTo>
                  <a:lnTo>
                    <a:pt x="77647" y="1449501"/>
                  </a:lnTo>
                  <a:lnTo>
                    <a:pt x="77609" y="1449171"/>
                  </a:lnTo>
                  <a:lnTo>
                    <a:pt x="77584" y="1448803"/>
                  </a:lnTo>
                  <a:lnTo>
                    <a:pt x="71399" y="1367358"/>
                  </a:lnTo>
                  <a:lnTo>
                    <a:pt x="71374" y="1367028"/>
                  </a:lnTo>
                  <a:lnTo>
                    <a:pt x="71348" y="1366659"/>
                  </a:lnTo>
                  <a:lnTo>
                    <a:pt x="66954" y="1285087"/>
                  </a:lnTo>
                  <a:lnTo>
                    <a:pt x="66941" y="1284770"/>
                  </a:lnTo>
                  <a:lnTo>
                    <a:pt x="66929" y="1284389"/>
                  </a:lnTo>
                  <a:lnTo>
                    <a:pt x="64312" y="1202690"/>
                  </a:lnTo>
                  <a:lnTo>
                    <a:pt x="64300" y="1202207"/>
                  </a:lnTo>
                  <a:lnTo>
                    <a:pt x="64312" y="1201991"/>
                  </a:lnTo>
                  <a:lnTo>
                    <a:pt x="63500" y="1120165"/>
                  </a:lnTo>
                  <a:lnTo>
                    <a:pt x="64490" y="1037501"/>
                  </a:lnTo>
                  <a:lnTo>
                    <a:pt x="67284" y="954722"/>
                  </a:lnTo>
                  <a:lnTo>
                    <a:pt x="71882" y="871804"/>
                  </a:lnTo>
                  <a:lnTo>
                    <a:pt x="78295" y="788758"/>
                  </a:lnTo>
                  <a:lnTo>
                    <a:pt x="86525" y="705573"/>
                  </a:lnTo>
                  <a:lnTo>
                    <a:pt x="96558" y="622249"/>
                  </a:lnTo>
                  <a:lnTo>
                    <a:pt x="108407" y="538810"/>
                  </a:lnTo>
                  <a:lnTo>
                    <a:pt x="122059" y="455218"/>
                  </a:lnTo>
                  <a:lnTo>
                    <a:pt x="137528" y="371500"/>
                  </a:lnTo>
                  <a:lnTo>
                    <a:pt x="154749" y="287896"/>
                  </a:lnTo>
                  <a:lnTo>
                    <a:pt x="154851" y="287439"/>
                  </a:lnTo>
                  <a:lnTo>
                    <a:pt x="154736" y="287896"/>
                  </a:lnTo>
                  <a:lnTo>
                    <a:pt x="171043" y="218935"/>
                  </a:lnTo>
                  <a:lnTo>
                    <a:pt x="231952" y="234569"/>
                  </a:lnTo>
                  <a:lnTo>
                    <a:pt x="218630" y="172834"/>
                  </a:lnTo>
                  <a:lnTo>
                    <a:pt x="187032" y="26365"/>
                  </a:lnTo>
                  <a:lnTo>
                    <a:pt x="47434" y="187223"/>
                  </a:lnTo>
                  <a:lnTo>
                    <a:pt x="109524" y="203149"/>
                  </a:lnTo>
                  <a:lnTo>
                    <a:pt x="92837" y="273735"/>
                  </a:lnTo>
                  <a:lnTo>
                    <a:pt x="75260" y="358990"/>
                  </a:lnTo>
                  <a:lnTo>
                    <a:pt x="59550" y="444004"/>
                  </a:lnTo>
                  <a:lnTo>
                    <a:pt x="45669" y="528891"/>
                  </a:lnTo>
                  <a:lnTo>
                    <a:pt x="33629" y="613664"/>
                  </a:lnTo>
                  <a:lnTo>
                    <a:pt x="23431" y="698309"/>
                  </a:lnTo>
                  <a:lnTo>
                    <a:pt x="15062" y="782840"/>
                  </a:lnTo>
                  <a:lnTo>
                    <a:pt x="8547" y="867244"/>
                  </a:lnTo>
                  <a:lnTo>
                    <a:pt x="3848" y="951534"/>
                  </a:lnTo>
                  <a:lnTo>
                    <a:pt x="1003" y="1035710"/>
                  </a:lnTo>
                  <a:lnTo>
                    <a:pt x="0" y="1120165"/>
                  </a:lnTo>
                  <a:lnTo>
                    <a:pt x="825" y="1203667"/>
                  </a:lnTo>
                  <a:lnTo>
                    <a:pt x="3492" y="1287462"/>
                  </a:lnTo>
                  <a:lnTo>
                    <a:pt x="8001" y="1371117"/>
                  </a:lnTo>
                  <a:lnTo>
                    <a:pt x="14338" y="1454658"/>
                  </a:lnTo>
                  <a:lnTo>
                    <a:pt x="22529" y="1538071"/>
                  </a:lnTo>
                  <a:lnTo>
                    <a:pt x="32550" y="1621358"/>
                  </a:lnTo>
                  <a:lnTo>
                    <a:pt x="44411" y="1704505"/>
                  </a:lnTo>
                  <a:lnTo>
                    <a:pt x="58115" y="1787525"/>
                  </a:lnTo>
                  <a:lnTo>
                    <a:pt x="73660" y="1870405"/>
                  </a:lnTo>
                  <a:lnTo>
                    <a:pt x="91033" y="1953158"/>
                  </a:lnTo>
                  <a:lnTo>
                    <a:pt x="110248" y="2035771"/>
                  </a:lnTo>
                  <a:lnTo>
                    <a:pt x="131305" y="2118258"/>
                  </a:lnTo>
                  <a:lnTo>
                    <a:pt x="154190" y="2200605"/>
                  </a:lnTo>
                  <a:lnTo>
                    <a:pt x="178917" y="2282825"/>
                  </a:lnTo>
                  <a:lnTo>
                    <a:pt x="205473" y="2364892"/>
                  </a:lnTo>
                  <a:lnTo>
                    <a:pt x="233870" y="2446832"/>
                  </a:lnTo>
                  <a:lnTo>
                    <a:pt x="264096" y="2528633"/>
                  </a:lnTo>
                  <a:lnTo>
                    <a:pt x="296151" y="2610294"/>
                  </a:lnTo>
                  <a:lnTo>
                    <a:pt x="329933" y="2691523"/>
                  </a:lnTo>
                  <a:lnTo>
                    <a:pt x="388569" y="2667152"/>
                  </a:lnTo>
                  <a:close/>
                </a:path>
                <a:path extrusionOk="0" h="2988945" w="7246620">
                  <a:moveTo>
                    <a:pt x="4794529" y="311823"/>
                  </a:moveTo>
                  <a:lnTo>
                    <a:pt x="4763478" y="271551"/>
                  </a:lnTo>
                  <a:lnTo>
                    <a:pt x="4664468" y="143154"/>
                  </a:lnTo>
                  <a:lnTo>
                    <a:pt x="4636605" y="200812"/>
                  </a:lnTo>
                  <a:lnTo>
                    <a:pt x="4618215" y="192303"/>
                  </a:lnTo>
                  <a:lnTo>
                    <a:pt x="4605515" y="186423"/>
                  </a:lnTo>
                  <a:lnTo>
                    <a:pt x="4564177" y="169506"/>
                  </a:lnTo>
                  <a:lnTo>
                    <a:pt x="4536960" y="158381"/>
                  </a:lnTo>
                  <a:lnTo>
                    <a:pt x="4511802" y="148945"/>
                  </a:lnTo>
                  <a:lnTo>
                    <a:pt x="4468482" y="132689"/>
                  </a:lnTo>
                  <a:lnTo>
                    <a:pt x="4462335" y="130594"/>
                  </a:lnTo>
                  <a:lnTo>
                    <a:pt x="4415079" y="114452"/>
                  </a:lnTo>
                  <a:lnTo>
                    <a:pt x="4399877" y="109258"/>
                  </a:lnTo>
                  <a:lnTo>
                    <a:pt x="4371530" y="100533"/>
                  </a:lnTo>
                  <a:lnTo>
                    <a:pt x="4333494" y="88836"/>
                  </a:lnTo>
                  <a:lnTo>
                    <a:pt x="4331119" y="88099"/>
                  </a:lnTo>
                  <a:lnTo>
                    <a:pt x="4299178" y="79349"/>
                  </a:lnTo>
                  <a:lnTo>
                    <a:pt x="4272978" y="72161"/>
                  </a:lnTo>
                  <a:lnTo>
                    <a:pt x="4272635" y="72072"/>
                  </a:lnTo>
                  <a:lnTo>
                    <a:pt x="4262234" y="69215"/>
                  </a:lnTo>
                  <a:lnTo>
                    <a:pt x="4253281" y="67056"/>
                  </a:lnTo>
                  <a:lnTo>
                    <a:pt x="4253027" y="67005"/>
                  </a:lnTo>
                  <a:lnTo>
                    <a:pt x="4241279" y="64173"/>
                  </a:lnTo>
                  <a:lnTo>
                    <a:pt x="4238447" y="63487"/>
                  </a:lnTo>
                  <a:lnTo>
                    <a:pt x="4193197" y="52603"/>
                  </a:lnTo>
                  <a:lnTo>
                    <a:pt x="4124033" y="38252"/>
                  </a:lnTo>
                  <a:lnTo>
                    <a:pt x="4054741" y="26187"/>
                  </a:lnTo>
                  <a:lnTo>
                    <a:pt x="3985323" y="16395"/>
                  </a:lnTo>
                  <a:lnTo>
                    <a:pt x="3915765" y="8877"/>
                  </a:lnTo>
                  <a:lnTo>
                    <a:pt x="3846093" y="3644"/>
                  </a:lnTo>
                  <a:lnTo>
                    <a:pt x="3776294" y="685"/>
                  </a:lnTo>
                  <a:lnTo>
                    <a:pt x="3706393" y="0"/>
                  </a:lnTo>
                  <a:lnTo>
                    <a:pt x="3636365" y="1587"/>
                  </a:lnTo>
                  <a:lnTo>
                    <a:pt x="3566236" y="5461"/>
                  </a:lnTo>
                  <a:lnTo>
                    <a:pt x="3495992" y="11620"/>
                  </a:lnTo>
                  <a:lnTo>
                    <a:pt x="3425647" y="20040"/>
                  </a:lnTo>
                  <a:lnTo>
                    <a:pt x="3355200" y="30734"/>
                  </a:lnTo>
                  <a:lnTo>
                    <a:pt x="3284651" y="43713"/>
                  </a:lnTo>
                  <a:lnTo>
                    <a:pt x="3214014" y="58953"/>
                  </a:lnTo>
                  <a:lnTo>
                    <a:pt x="3143275" y="76454"/>
                  </a:lnTo>
                  <a:lnTo>
                    <a:pt x="3072447" y="96240"/>
                  </a:lnTo>
                  <a:lnTo>
                    <a:pt x="3001530" y="118275"/>
                  </a:lnTo>
                  <a:lnTo>
                    <a:pt x="2930525" y="142582"/>
                  </a:lnTo>
                  <a:lnTo>
                    <a:pt x="2859417" y="169138"/>
                  </a:lnTo>
                  <a:lnTo>
                    <a:pt x="2788234" y="197967"/>
                  </a:lnTo>
                  <a:lnTo>
                    <a:pt x="2716949" y="229044"/>
                  </a:lnTo>
                  <a:lnTo>
                    <a:pt x="2645587" y="262382"/>
                  </a:lnTo>
                  <a:lnTo>
                    <a:pt x="2574480" y="297789"/>
                  </a:lnTo>
                  <a:lnTo>
                    <a:pt x="2602788" y="354634"/>
                  </a:lnTo>
                  <a:lnTo>
                    <a:pt x="2672842" y="319747"/>
                  </a:lnTo>
                  <a:lnTo>
                    <a:pt x="2742730" y="287096"/>
                  </a:lnTo>
                  <a:lnTo>
                    <a:pt x="2812478" y="256667"/>
                  </a:lnTo>
                  <a:lnTo>
                    <a:pt x="2882074" y="228473"/>
                  </a:lnTo>
                  <a:lnTo>
                    <a:pt x="2951530" y="202514"/>
                  </a:lnTo>
                  <a:lnTo>
                    <a:pt x="3020847" y="178777"/>
                  </a:lnTo>
                  <a:lnTo>
                    <a:pt x="3090011" y="157276"/>
                  </a:lnTo>
                  <a:lnTo>
                    <a:pt x="3159048" y="137985"/>
                  </a:lnTo>
                  <a:lnTo>
                    <a:pt x="3227933" y="120916"/>
                  </a:lnTo>
                  <a:lnTo>
                    <a:pt x="3296691" y="106070"/>
                  </a:lnTo>
                  <a:lnTo>
                    <a:pt x="3365309" y="93446"/>
                  </a:lnTo>
                  <a:lnTo>
                    <a:pt x="3365703" y="93370"/>
                  </a:lnTo>
                  <a:lnTo>
                    <a:pt x="3366300" y="93281"/>
                  </a:lnTo>
                  <a:lnTo>
                    <a:pt x="3433800" y="83032"/>
                  </a:lnTo>
                  <a:lnTo>
                    <a:pt x="3434194" y="82969"/>
                  </a:lnTo>
                  <a:lnTo>
                    <a:pt x="3502164" y="74828"/>
                  </a:lnTo>
                  <a:lnTo>
                    <a:pt x="3570414" y="68846"/>
                  </a:lnTo>
                  <a:lnTo>
                    <a:pt x="3638639" y="65062"/>
                  </a:lnTo>
                  <a:lnTo>
                    <a:pt x="3638854" y="65049"/>
                  </a:lnTo>
                  <a:lnTo>
                    <a:pt x="3640048" y="65024"/>
                  </a:lnTo>
                  <a:lnTo>
                    <a:pt x="3706774" y="63500"/>
                  </a:lnTo>
                  <a:lnTo>
                    <a:pt x="3774630" y="64173"/>
                  </a:lnTo>
                  <a:lnTo>
                    <a:pt x="3774757" y="64173"/>
                  </a:lnTo>
                  <a:lnTo>
                    <a:pt x="3842372" y="67043"/>
                  </a:lnTo>
                  <a:lnTo>
                    <a:pt x="3909961" y="72123"/>
                  </a:lnTo>
                  <a:lnTo>
                    <a:pt x="3977449" y="79413"/>
                  </a:lnTo>
                  <a:lnTo>
                    <a:pt x="3977856" y="79476"/>
                  </a:lnTo>
                  <a:lnTo>
                    <a:pt x="4044861" y="88925"/>
                  </a:lnTo>
                  <a:lnTo>
                    <a:pt x="4112133" y="100634"/>
                  </a:lnTo>
                  <a:lnTo>
                    <a:pt x="4179341" y="114579"/>
                  </a:lnTo>
                  <a:lnTo>
                    <a:pt x="4179747" y="114681"/>
                  </a:lnTo>
                  <a:lnTo>
                    <a:pt x="4246410" y="130721"/>
                  </a:lnTo>
                  <a:lnTo>
                    <a:pt x="4313390" y="149085"/>
                  </a:lnTo>
                  <a:lnTo>
                    <a:pt x="4380281" y="169672"/>
                  </a:lnTo>
                  <a:lnTo>
                    <a:pt x="4380687" y="169811"/>
                  </a:lnTo>
                  <a:lnTo>
                    <a:pt x="4447044" y="192468"/>
                  </a:lnTo>
                  <a:lnTo>
                    <a:pt x="4447476" y="192620"/>
                  </a:lnTo>
                  <a:lnTo>
                    <a:pt x="4513808" y="217512"/>
                  </a:lnTo>
                  <a:lnTo>
                    <a:pt x="4514177" y="217665"/>
                  </a:lnTo>
                  <a:lnTo>
                    <a:pt x="4580140" y="244652"/>
                  </a:lnTo>
                  <a:lnTo>
                    <a:pt x="4580737" y="244932"/>
                  </a:lnTo>
                  <a:lnTo>
                    <a:pt x="4608969" y="257987"/>
                  </a:lnTo>
                  <a:lnTo>
                    <a:pt x="4581563" y="314680"/>
                  </a:lnTo>
                  <a:lnTo>
                    <a:pt x="4794529" y="311823"/>
                  </a:lnTo>
                  <a:close/>
                </a:path>
                <a:path extrusionOk="0" h="2988945" w="7246620">
                  <a:moveTo>
                    <a:pt x="6750583" y="1141539"/>
                  </a:moveTo>
                  <a:lnTo>
                    <a:pt x="6687667" y="1132954"/>
                  </a:lnTo>
                  <a:lnTo>
                    <a:pt x="6677965" y="1204074"/>
                  </a:lnTo>
                  <a:lnTo>
                    <a:pt x="6666789" y="1273949"/>
                  </a:lnTo>
                  <a:lnTo>
                    <a:pt x="6654076" y="1342974"/>
                  </a:lnTo>
                  <a:lnTo>
                    <a:pt x="6639839" y="1411084"/>
                  </a:lnTo>
                  <a:lnTo>
                    <a:pt x="6624079" y="1478330"/>
                  </a:lnTo>
                  <a:lnTo>
                    <a:pt x="6606794" y="1544624"/>
                  </a:lnTo>
                  <a:lnTo>
                    <a:pt x="6588099" y="1609725"/>
                  </a:lnTo>
                  <a:lnTo>
                    <a:pt x="6567678" y="1674571"/>
                  </a:lnTo>
                  <a:lnTo>
                    <a:pt x="6567640" y="1674710"/>
                  </a:lnTo>
                  <a:lnTo>
                    <a:pt x="6545872" y="1738147"/>
                  </a:lnTo>
                  <a:lnTo>
                    <a:pt x="6522402" y="1801190"/>
                  </a:lnTo>
                  <a:lnTo>
                    <a:pt x="6497536" y="1863013"/>
                  </a:lnTo>
                  <a:lnTo>
                    <a:pt x="6471069" y="1924177"/>
                  </a:lnTo>
                  <a:lnTo>
                    <a:pt x="6443192" y="1984184"/>
                  </a:lnTo>
                  <a:lnTo>
                    <a:pt x="6443129" y="1984336"/>
                  </a:lnTo>
                  <a:lnTo>
                    <a:pt x="6413728" y="2043468"/>
                  </a:lnTo>
                  <a:lnTo>
                    <a:pt x="6413665" y="2043607"/>
                  </a:lnTo>
                  <a:lnTo>
                    <a:pt x="6382664" y="2102027"/>
                  </a:lnTo>
                  <a:lnTo>
                    <a:pt x="6350127" y="2159622"/>
                  </a:lnTo>
                  <a:lnTo>
                    <a:pt x="6316078" y="2216277"/>
                  </a:lnTo>
                  <a:lnTo>
                    <a:pt x="6280493" y="2272106"/>
                  </a:lnTo>
                  <a:lnTo>
                    <a:pt x="6243383" y="2327059"/>
                  </a:lnTo>
                  <a:lnTo>
                    <a:pt x="6204737" y="2381148"/>
                  </a:lnTo>
                  <a:lnTo>
                    <a:pt x="6205004" y="2380818"/>
                  </a:lnTo>
                  <a:lnTo>
                    <a:pt x="6164834" y="2434044"/>
                  </a:lnTo>
                  <a:lnTo>
                    <a:pt x="6164681" y="2434234"/>
                  </a:lnTo>
                  <a:lnTo>
                    <a:pt x="6164567" y="2434386"/>
                  </a:lnTo>
                  <a:lnTo>
                    <a:pt x="6122898" y="2486698"/>
                  </a:lnTo>
                  <a:lnTo>
                    <a:pt x="6079629" y="2538234"/>
                  </a:lnTo>
                  <a:lnTo>
                    <a:pt x="6034875" y="2588857"/>
                  </a:lnTo>
                  <a:lnTo>
                    <a:pt x="5988558" y="2638641"/>
                  </a:lnTo>
                  <a:lnTo>
                    <a:pt x="5940717" y="2687561"/>
                  </a:lnTo>
                  <a:lnTo>
                    <a:pt x="5891327" y="2735618"/>
                  </a:lnTo>
                  <a:lnTo>
                    <a:pt x="5840374" y="2782836"/>
                  </a:lnTo>
                  <a:lnTo>
                    <a:pt x="5788088" y="2829014"/>
                  </a:lnTo>
                  <a:lnTo>
                    <a:pt x="5788571" y="2828620"/>
                  </a:lnTo>
                  <a:lnTo>
                    <a:pt x="5787644" y="2829407"/>
                  </a:lnTo>
                  <a:lnTo>
                    <a:pt x="5788088" y="2829014"/>
                  </a:lnTo>
                  <a:lnTo>
                    <a:pt x="5787606" y="2829407"/>
                  </a:lnTo>
                  <a:lnTo>
                    <a:pt x="5769140" y="2844508"/>
                  </a:lnTo>
                  <a:lnTo>
                    <a:pt x="5729757" y="2795168"/>
                  </a:lnTo>
                  <a:lnTo>
                    <a:pt x="5640273" y="2988437"/>
                  </a:lnTo>
                  <a:lnTo>
                    <a:pt x="5848591" y="2944063"/>
                  </a:lnTo>
                  <a:lnTo>
                    <a:pt x="5824588" y="2914002"/>
                  </a:lnTo>
                  <a:lnTo>
                    <a:pt x="5808751" y="2894139"/>
                  </a:lnTo>
                  <a:lnTo>
                    <a:pt x="5829224" y="2877401"/>
                  </a:lnTo>
                  <a:lnTo>
                    <a:pt x="5882995" y="2829915"/>
                  </a:lnTo>
                  <a:lnTo>
                    <a:pt x="5884392" y="2828620"/>
                  </a:lnTo>
                  <a:lnTo>
                    <a:pt x="5934087" y="2782570"/>
                  </a:lnTo>
                  <a:lnTo>
                    <a:pt x="5982640" y="2735364"/>
                  </a:lnTo>
                  <a:lnTo>
                    <a:pt x="6029807" y="2687294"/>
                  </a:lnTo>
                  <a:lnTo>
                    <a:pt x="6075553" y="2638361"/>
                  </a:lnTo>
                  <a:lnTo>
                    <a:pt x="6119888" y="2588577"/>
                  </a:lnTo>
                  <a:lnTo>
                    <a:pt x="6162802" y="2537930"/>
                  </a:lnTo>
                  <a:lnTo>
                    <a:pt x="6172035" y="2526931"/>
                  </a:lnTo>
                  <a:lnTo>
                    <a:pt x="6204305" y="2486418"/>
                  </a:lnTo>
                  <a:lnTo>
                    <a:pt x="6214770" y="2473287"/>
                  </a:lnTo>
                  <a:lnTo>
                    <a:pt x="6244374" y="2434044"/>
                  </a:lnTo>
                  <a:lnTo>
                    <a:pt x="6255931" y="2418740"/>
                  </a:lnTo>
                  <a:lnTo>
                    <a:pt x="6283020" y="2380818"/>
                  </a:lnTo>
                  <a:lnTo>
                    <a:pt x="6295542" y="2363292"/>
                  </a:lnTo>
                  <a:lnTo>
                    <a:pt x="6320244" y="2326716"/>
                  </a:lnTo>
                  <a:lnTo>
                    <a:pt x="6333591" y="2306942"/>
                  </a:lnTo>
                  <a:lnTo>
                    <a:pt x="6356020" y="2271750"/>
                  </a:lnTo>
                  <a:lnTo>
                    <a:pt x="6370079" y="2249703"/>
                  </a:lnTo>
                  <a:lnTo>
                    <a:pt x="6390373" y="2215934"/>
                  </a:lnTo>
                  <a:lnTo>
                    <a:pt x="6423279" y="2159241"/>
                  </a:lnTo>
                  <a:lnTo>
                    <a:pt x="6454737" y="2101672"/>
                  </a:lnTo>
                  <a:lnTo>
                    <a:pt x="6484760" y="2043239"/>
                  </a:lnTo>
                  <a:lnTo>
                    <a:pt x="6513322" y="1983943"/>
                  </a:lnTo>
                  <a:lnTo>
                    <a:pt x="6529032" y="1950135"/>
                  </a:lnTo>
                  <a:lnTo>
                    <a:pt x="6540436" y="1923770"/>
                  </a:lnTo>
                  <a:lnTo>
                    <a:pt x="6556121" y="1887562"/>
                  </a:lnTo>
                  <a:lnTo>
                    <a:pt x="6566103" y="1862709"/>
                  </a:lnTo>
                  <a:lnTo>
                    <a:pt x="6581635" y="1824101"/>
                  </a:lnTo>
                  <a:lnTo>
                    <a:pt x="6590309" y="1800783"/>
                  </a:lnTo>
                  <a:lnTo>
                    <a:pt x="6605587" y="1759750"/>
                  </a:lnTo>
                  <a:lnTo>
                    <a:pt x="6613055" y="1737982"/>
                  </a:lnTo>
                  <a:lnTo>
                    <a:pt x="6627977" y="1694522"/>
                  </a:lnTo>
                  <a:lnTo>
                    <a:pt x="6634340" y="1674291"/>
                  </a:lnTo>
                  <a:lnTo>
                    <a:pt x="6648793" y="1628419"/>
                  </a:lnTo>
                  <a:lnTo>
                    <a:pt x="6654165" y="1609725"/>
                  </a:lnTo>
                  <a:lnTo>
                    <a:pt x="6668046" y="1561439"/>
                  </a:lnTo>
                  <a:lnTo>
                    <a:pt x="6672516" y="1544281"/>
                  </a:lnTo>
                  <a:lnTo>
                    <a:pt x="6685724" y="1493583"/>
                  </a:lnTo>
                  <a:lnTo>
                    <a:pt x="6689382" y="1477949"/>
                  </a:lnTo>
                  <a:lnTo>
                    <a:pt x="6701841" y="1424838"/>
                  </a:lnTo>
                  <a:lnTo>
                    <a:pt x="6704787" y="1410728"/>
                  </a:lnTo>
                  <a:lnTo>
                    <a:pt x="6716382" y="1355242"/>
                  </a:lnTo>
                  <a:lnTo>
                    <a:pt x="6718706" y="1342618"/>
                  </a:lnTo>
                  <a:lnTo>
                    <a:pt x="6729362" y="1284757"/>
                  </a:lnTo>
                  <a:lnTo>
                    <a:pt x="6731152" y="1273619"/>
                  </a:lnTo>
                  <a:lnTo>
                    <a:pt x="6740779" y="1213408"/>
                  </a:lnTo>
                  <a:lnTo>
                    <a:pt x="6742100" y="1203731"/>
                  </a:lnTo>
                  <a:lnTo>
                    <a:pt x="6750583" y="1141539"/>
                  </a:lnTo>
                  <a:close/>
                </a:path>
                <a:path extrusionOk="0" h="2988945" w="7246620">
                  <a:moveTo>
                    <a:pt x="7246353" y="1920455"/>
                  </a:moveTo>
                  <a:lnTo>
                    <a:pt x="7245731" y="1872297"/>
                  </a:lnTo>
                  <a:lnTo>
                    <a:pt x="7245718" y="1871078"/>
                  </a:lnTo>
                  <a:lnTo>
                    <a:pt x="7243902" y="1824139"/>
                  </a:lnTo>
                  <a:lnTo>
                    <a:pt x="7243788" y="1821281"/>
                  </a:lnTo>
                  <a:lnTo>
                    <a:pt x="7240879" y="1775980"/>
                  </a:lnTo>
                  <a:lnTo>
                    <a:pt x="7240587" y="1771497"/>
                  </a:lnTo>
                  <a:lnTo>
                    <a:pt x="7236650" y="1727809"/>
                  </a:lnTo>
                  <a:lnTo>
                    <a:pt x="7236104" y="1721713"/>
                  </a:lnTo>
                  <a:lnTo>
                    <a:pt x="7231227" y="1679638"/>
                  </a:lnTo>
                  <a:lnTo>
                    <a:pt x="7224598" y="1631467"/>
                  </a:lnTo>
                  <a:lnTo>
                    <a:pt x="7216775" y="1583270"/>
                  </a:lnTo>
                  <a:lnTo>
                    <a:pt x="7214959" y="1572399"/>
                  </a:lnTo>
                  <a:lnTo>
                    <a:pt x="7207745" y="1535074"/>
                  </a:lnTo>
                  <a:lnTo>
                    <a:pt x="7205345" y="1522653"/>
                  </a:lnTo>
                  <a:lnTo>
                    <a:pt x="7197509" y="1486865"/>
                  </a:lnTo>
                  <a:lnTo>
                    <a:pt x="7186079" y="1438656"/>
                  </a:lnTo>
                  <a:lnTo>
                    <a:pt x="7173442" y="1390421"/>
                  </a:lnTo>
                  <a:lnTo>
                    <a:pt x="7159587" y="1342161"/>
                  </a:lnTo>
                  <a:lnTo>
                    <a:pt x="7144525" y="1293901"/>
                  </a:lnTo>
                  <a:lnTo>
                    <a:pt x="7128256" y="1245628"/>
                  </a:lnTo>
                  <a:lnTo>
                    <a:pt x="7110768" y="1197330"/>
                  </a:lnTo>
                  <a:lnTo>
                    <a:pt x="7102361" y="1174788"/>
                  </a:lnTo>
                  <a:lnTo>
                    <a:pt x="7082676" y="1125474"/>
                  </a:lnTo>
                  <a:lnTo>
                    <a:pt x="7023697" y="1149019"/>
                  </a:lnTo>
                  <a:lnTo>
                    <a:pt x="7043039" y="1197495"/>
                  </a:lnTo>
                  <a:lnTo>
                    <a:pt x="7043242" y="1197991"/>
                  </a:lnTo>
                  <a:lnTo>
                    <a:pt x="7061149" y="1245971"/>
                  </a:lnTo>
                  <a:lnTo>
                    <a:pt x="7061263" y="1246301"/>
                  </a:lnTo>
                  <a:lnTo>
                    <a:pt x="7077926" y="1294244"/>
                  </a:lnTo>
                  <a:lnTo>
                    <a:pt x="7078040" y="1294599"/>
                  </a:lnTo>
                  <a:lnTo>
                    <a:pt x="7093483" y="1342555"/>
                  </a:lnTo>
                  <a:lnTo>
                    <a:pt x="7093572" y="1342885"/>
                  </a:lnTo>
                  <a:lnTo>
                    <a:pt x="7107758" y="1390789"/>
                  </a:lnTo>
                  <a:lnTo>
                    <a:pt x="7120801" y="1439037"/>
                  </a:lnTo>
                  <a:lnTo>
                    <a:pt x="7132599" y="1487258"/>
                  </a:lnTo>
                  <a:lnTo>
                    <a:pt x="7132675" y="1487627"/>
                  </a:lnTo>
                  <a:lnTo>
                    <a:pt x="7143140" y="1535430"/>
                  </a:lnTo>
                  <a:lnTo>
                    <a:pt x="7143216" y="1535849"/>
                  </a:lnTo>
                  <a:lnTo>
                    <a:pt x="7152462" y="1583702"/>
                  </a:lnTo>
                  <a:lnTo>
                    <a:pt x="7152526" y="1584058"/>
                  </a:lnTo>
                  <a:lnTo>
                    <a:pt x="7160463" y="1631518"/>
                  </a:lnTo>
                  <a:lnTo>
                    <a:pt x="7160527" y="1631911"/>
                  </a:lnTo>
                  <a:lnTo>
                    <a:pt x="7160577" y="1632254"/>
                  </a:lnTo>
                  <a:lnTo>
                    <a:pt x="7167334" y="1679981"/>
                  </a:lnTo>
                  <a:lnTo>
                    <a:pt x="7167385" y="1680438"/>
                  </a:lnTo>
                  <a:lnTo>
                    <a:pt x="7172922" y="1728177"/>
                  </a:lnTo>
                  <a:lnTo>
                    <a:pt x="7172960" y="1728622"/>
                  </a:lnTo>
                  <a:lnTo>
                    <a:pt x="7177265" y="1776399"/>
                  </a:lnTo>
                  <a:lnTo>
                    <a:pt x="7177291" y="1776793"/>
                  </a:lnTo>
                  <a:lnTo>
                    <a:pt x="7180364" y="1824558"/>
                  </a:lnTo>
                  <a:lnTo>
                    <a:pt x="7180389" y="1824951"/>
                  </a:lnTo>
                  <a:lnTo>
                    <a:pt x="7182218" y="1872627"/>
                  </a:lnTo>
                  <a:lnTo>
                    <a:pt x="7182231" y="1873123"/>
                  </a:lnTo>
                  <a:lnTo>
                    <a:pt x="7182840" y="1920671"/>
                  </a:lnTo>
                  <a:lnTo>
                    <a:pt x="7182231" y="1968919"/>
                  </a:lnTo>
                  <a:lnTo>
                    <a:pt x="7180364" y="2017191"/>
                  </a:lnTo>
                  <a:lnTo>
                    <a:pt x="7177265" y="2065337"/>
                  </a:lnTo>
                  <a:lnTo>
                    <a:pt x="7172960" y="2113229"/>
                  </a:lnTo>
                  <a:lnTo>
                    <a:pt x="7167346" y="2161705"/>
                  </a:lnTo>
                  <a:lnTo>
                    <a:pt x="7160539" y="2209723"/>
                  </a:lnTo>
                  <a:lnTo>
                    <a:pt x="7152449" y="2258098"/>
                  </a:lnTo>
                  <a:lnTo>
                    <a:pt x="7143153" y="2306294"/>
                  </a:lnTo>
                  <a:lnTo>
                    <a:pt x="7132625" y="2354326"/>
                  </a:lnTo>
                  <a:lnTo>
                    <a:pt x="7120839" y="2402548"/>
                  </a:lnTo>
                  <a:lnTo>
                    <a:pt x="7107809" y="2450808"/>
                  </a:lnTo>
                  <a:lnTo>
                    <a:pt x="7093585" y="2498839"/>
                  </a:lnTo>
                  <a:lnTo>
                    <a:pt x="7088137" y="2514473"/>
                  </a:lnTo>
                  <a:lnTo>
                    <a:pt x="7028866" y="2492895"/>
                  </a:lnTo>
                  <a:lnTo>
                    <a:pt x="7053199" y="2704490"/>
                  </a:lnTo>
                  <a:lnTo>
                    <a:pt x="7199731" y="2565781"/>
                  </a:lnTo>
                  <a:lnTo>
                    <a:pt x="7207872" y="2558072"/>
                  </a:lnTo>
                  <a:lnTo>
                    <a:pt x="7147801" y="2536202"/>
                  </a:lnTo>
                  <a:lnTo>
                    <a:pt x="7154037" y="2518321"/>
                  </a:lnTo>
                  <a:lnTo>
                    <a:pt x="7160019" y="2498128"/>
                  </a:lnTo>
                  <a:lnTo>
                    <a:pt x="7168870" y="2468257"/>
                  </a:lnTo>
                  <a:lnTo>
                    <a:pt x="7173646" y="2450592"/>
                  </a:lnTo>
                  <a:lnTo>
                    <a:pt x="7186269" y="2402344"/>
                  </a:lnTo>
                  <a:lnTo>
                    <a:pt x="7197687" y="2354110"/>
                  </a:lnTo>
                  <a:lnTo>
                    <a:pt x="7207898" y="2305888"/>
                  </a:lnTo>
                  <a:lnTo>
                    <a:pt x="7214959" y="2269337"/>
                  </a:lnTo>
                  <a:lnTo>
                    <a:pt x="7216902" y="2257679"/>
                  </a:lnTo>
                  <a:lnTo>
                    <a:pt x="7223290" y="2219579"/>
                  </a:lnTo>
                  <a:lnTo>
                    <a:pt x="7224712" y="2209482"/>
                  </a:lnTo>
                  <a:lnTo>
                    <a:pt x="7230338" y="2169807"/>
                  </a:lnTo>
                  <a:lnTo>
                    <a:pt x="7231316" y="2161298"/>
                  </a:lnTo>
                  <a:lnTo>
                    <a:pt x="7236104" y="2120023"/>
                  </a:lnTo>
                  <a:lnTo>
                    <a:pt x="7240587" y="2070239"/>
                  </a:lnTo>
                  <a:lnTo>
                    <a:pt x="7243788" y="2020455"/>
                  </a:lnTo>
                  <a:lnTo>
                    <a:pt x="7243927" y="2016785"/>
                  </a:lnTo>
                  <a:lnTo>
                    <a:pt x="7245718" y="1970659"/>
                  </a:lnTo>
                  <a:lnTo>
                    <a:pt x="7245744" y="1968614"/>
                  </a:lnTo>
                  <a:lnTo>
                    <a:pt x="7246353" y="1920455"/>
                  </a:lnTo>
                  <a:close/>
                </a:path>
              </a:pathLst>
            </a:cu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7" name="Google Shape;927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11214" y="7235695"/>
              <a:ext cx="845883" cy="111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8" name="Google Shape;928;p57"/>
            <p:cNvSpPr/>
            <p:nvPr/>
          </p:nvSpPr>
          <p:spPr>
            <a:xfrm>
              <a:off x="4281703" y="7641674"/>
              <a:ext cx="705485" cy="705484"/>
            </a:xfrm>
            <a:custGeom>
              <a:rect b="b" l="l" r="r" t="t"/>
              <a:pathLst>
                <a:path extrusionOk="0" h="705484" w="705485">
                  <a:moveTo>
                    <a:pt x="704904" y="0"/>
                  </a:moveTo>
                  <a:lnTo>
                    <a:pt x="0" y="0"/>
                  </a:lnTo>
                  <a:lnTo>
                    <a:pt x="0" y="704902"/>
                  </a:lnTo>
                  <a:lnTo>
                    <a:pt x="704904" y="704902"/>
                  </a:lnTo>
                  <a:lnTo>
                    <a:pt x="704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7"/>
            <p:cNvSpPr/>
            <p:nvPr/>
          </p:nvSpPr>
          <p:spPr>
            <a:xfrm>
              <a:off x="4422673" y="7654022"/>
              <a:ext cx="601979" cy="641350"/>
            </a:xfrm>
            <a:custGeom>
              <a:rect b="b" l="l" r="r" t="t"/>
              <a:pathLst>
                <a:path extrusionOk="0" h="641350" w="601979">
                  <a:moveTo>
                    <a:pt x="211480" y="605878"/>
                  </a:moveTo>
                  <a:lnTo>
                    <a:pt x="0" y="605878"/>
                  </a:lnTo>
                  <a:lnTo>
                    <a:pt x="0" y="641121"/>
                  </a:lnTo>
                  <a:lnTo>
                    <a:pt x="211480" y="641121"/>
                  </a:lnTo>
                  <a:lnTo>
                    <a:pt x="211480" y="605878"/>
                  </a:lnTo>
                  <a:close/>
                </a:path>
                <a:path extrusionOk="0" h="641350" w="601979">
                  <a:moveTo>
                    <a:pt x="601878" y="28194"/>
                  </a:moveTo>
                  <a:lnTo>
                    <a:pt x="599668" y="17221"/>
                  </a:lnTo>
                  <a:lnTo>
                    <a:pt x="593623" y="8255"/>
                  </a:lnTo>
                  <a:lnTo>
                    <a:pt x="584657" y="2222"/>
                  </a:lnTo>
                  <a:lnTo>
                    <a:pt x="573684" y="0"/>
                  </a:lnTo>
                  <a:lnTo>
                    <a:pt x="562711" y="2222"/>
                  </a:lnTo>
                  <a:lnTo>
                    <a:pt x="553745" y="8255"/>
                  </a:lnTo>
                  <a:lnTo>
                    <a:pt x="547700" y="17221"/>
                  </a:lnTo>
                  <a:lnTo>
                    <a:pt x="545490" y="28194"/>
                  </a:lnTo>
                  <a:lnTo>
                    <a:pt x="547700" y="39179"/>
                  </a:lnTo>
                  <a:lnTo>
                    <a:pt x="553745" y="48133"/>
                  </a:lnTo>
                  <a:lnTo>
                    <a:pt x="562711" y="54178"/>
                  </a:lnTo>
                  <a:lnTo>
                    <a:pt x="573684" y="56400"/>
                  </a:lnTo>
                  <a:lnTo>
                    <a:pt x="584657" y="54178"/>
                  </a:lnTo>
                  <a:lnTo>
                    <a:pt x="593623" y="48133"/>
                  </a:lnTo>
                  <a:lnTo>
                    <a:pt x="599668" y="39179"/>
                  </a:lnTo>
                  <a:lnTo>
                    <a:pt x="601878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7"/>
            <p:cNvSpPr/>
            <p:nvPr/>
          </p:nvSpPr>
          <p:spPr>
            <a:xfrm>
              <a:off x="3103054" y="5405869"/>
              <a:ext cx="5086350" cy="2164079"/>
            </a:xfrm>
            <a:custGeom>
              <a:rect b="b" l="l" r="r" t="t"/>
              <a:pathLst>
                <a:path extrusionOk="0" h="2164079" w="5086350">
                  <a:moveTo>
                    <a:pt x="1108151" y="0"/>
                  </a:moveTo>
                  <a:lnTo>
                    <a:pt x="899591" y="43192"/>
                  </a:lnTo>
                  <a:lnTo>
                    <a:pt x="939139" y="93319"/>
                  </a:lnTo>
                  <a:lnTo>
                    <a:pt x="919937" y="108813"/>
                  </a:lnTo>
                  <a:lnTo>
                    <a:pt x="866330" y="155613"/>
                  </a:lnTo>
                  <a:lnTo>
                    <a:pt x="814400" y="203200"/>
                  </a:lnTo>
                  <a:lnTo>
                    <a:pt x="764095" y="251612"/>
                  </a:lnTo>
                  <a:lnTo>
                    <a:pt x="715289" y="300977"/>
                  </a:lnTo>
                  <a:lnTo>
                    <a:pt x="668032" y="351231"/>
                  </a:lnTo>
                  <a:lnTo>
                    <a:pt x="622312" y="402399"/>
                  </a:lnTo>
                  <a:lnTo>
                    <a:pt x="578142" y="454469"/>
                  </a:lnTo>
                  <a:lnTo>
                    <a:pt x="535533" y="507441"/>
                  </a:lnTo>
                  <a:lnTo>
                    <a:pt x="494461" y="561301"/>
                  </a:lnTo>
                  <a:lnTo>
                    <a:pt x="454939" y="616077"/>
                  </a:lnTo>
                  <a:lnTo>
                    <a:pt x="416979" y="671753"/>
                  </a:lnTo>
                  <a:lnTo>
                    <a:pt x="380568" y="728319"/>
                  </a:lnTo>
                  <a:lnTo>
                    <a:pt x="345719" y="785787"/>
                  </a:lnTo>
                  <a:lnTo>
                    <a:pt x="312420" y="844143"/>
                  </a:lnTo>
                  <a:lnTo>
                    <a:pt x="280670" y="903401"/>
                  </a:lnTo>
                  <a:lnTo>
                    <a:pt x="250494" y="963549"/>
                  </a:lnTo>
                  <a:lnTo>
                    <a:pt x="221869" y="1024585"/>
                  </a:lnTo>
                  <a:lnTo>
                    <a:pt x="194792" y="1086510"/>
                  </a:lnTo>
                  <a:lnTo>
                    <a:pt x="169291" y="1149311"/>
                  </a:lnTo>
                  <a:lnTo>
                    <a:pt x="145338" y="1213015"/>
                  </a:lnTo>
                  <a:lnTo>
                    <a:pt x="122948" y="1277594"/>
                  </a:lnTo>
                  <a:lnTo>
                    <a:pt x="102120" y="1343050"/>
                  </a:lnTo>
                  <a:lnTo>
                    <a:pt x="82854" y="1409382"/>
                  </a:lnTo>
                  <a:lnTo>
                    <a:pt x="65138" y="1476603"/>
                  </a:lnTo>
                  <a:lnTo>
                    <a:pt x="48996" y="1544701"/>
                  </a:lnTo>
                  <a:lnTo>
                    <a:pt x="34391" y="1613674"/>
                  </a:lnTo>
                  <a:lnTo>
                    <a:pt x="21361" y="1683524"/>
                  </a:lnTo>
                  <a:lnTo>
                    <a:pt x="9880" y="1754238"/>
                  </a:lnTo>
                  <a:lnTo>
                    <a:pt x="0" y="1825472"/>
                  </a:lnTo>
                  <a:lnTo>
                    <a:pt x="62903" y="1834197"/>
                  </a:lnTo>
                  <a:lnTo>
                    <a:pt x="72618" y="1764055"/>
                  </a:lnTo>
                  <a:lnTo>
                    <a:pt x="83858" y="1694802"/>
                  </a:lnTo>
                  <a:lnTo>
                    <a:pt x="96608" y="1626450"/>
                  </a:lnTo>
                  <a:lnTo>
                    <a:pt x="110871" y="1558988"/>
                  </a:lnTo>
                  <a:lnTo>
                    <a:pt x="126657" y="1492402"/>
                  </a:lnTo>
                  <a:lnTo>
                    <a:pt x="143954" y="1426718"/>
                  </a:lnTo>
                  <a:lnTo>
                    <a:pt x="162763" y="1361922"/>
                  </a:lnTo>
                  <a:lnTo>
                    <a:pt x="183095" y="1298003"/>
                  </a:lnTo>
                  <a:lnTo>
                    <a:pt x="204939" y="1234973"/>
                  </a:lnTo>
                  <a:lnTo>
                    <a:pt x="228295" y="1172819"/>
                  </a:lnTo>
                  <a:lnTo>
                    <a:pt x="253161" y="1111554"/>
                  </a:lnTo>
                  <a:lnTo>
                    <a:pt x="279539" y="1051166"/>
                  </a:lnTo>
                  <a:lnTo>
                    <a:pt x="307441" y="991654"/>
                  </a:lnTo>
                  <a:lnTo>
                    <a:pt x="336854" y="933005"/>
                  </a:lnTo>
                  <a:lnTo>
                    <a:pt x="367792" y="875245"/>
                  </a:lnTo>
                  <a:lnTo>
                    <a:pt x="400240" y="818349"/>
                  </a:lnTo>
                  <a:lnTo>
                    <a:pt x="434200" y="762330"/>
                  </a:lnTo>
                  <a:lnTo>
                    <a:pt x="469696" y="707174"/>
                  </a:lnTo>
                  <a:lnTo>
                    <a:pt x="506704" y="652894"/>
                  </a:lnTo>
                  <a:lnTo>
                    <a:pt x="545223" y="599478"/>
                  </a:lnTo>
                  <a:lnTo>
                    <a:pt x="585279" y="546912"/>
                  </a:lnTo>
                  <a:lnTo>
                    <a:pt x="626846" y="495223"/>
                  </a:lnTo>
                  <a:lnTo>
                    <a:pt x="669950" y="444398"/>
                  </a:lnTo>
                  <a:lnTo>
                    <a:pt x="714578" y="394436"/>
                  </a:lnTo>
                  <a:lnTo>
                    <a:pt x="760742" y="345338"/>
                  </a:lnTo>
                  <a:lnTo>
                    <a:pt x="808418" y="297091"/>
                  </a:lnTo>
                  <a:lnTo>
                    <a:pt x="857643" y="249720"/>
                  </a:lnTo>
                  <a:lnTo>
                    <a:pt x="908392" y="203200"/>
                  </a:lnTo>
                  <a:lnTo>
                    <a:pt x="960335" y="157848"/>
                  </a:lnTo>
                  <a:lnTo>
                    <a:pt x="960767" y="157467"/>
                  </a:lnTo>
                  <a:lnTo>
                    <a:pt x="960297" y="157848"/>
                  </a:lnTo>
                  <a:lnTo>
                    <a:pt x="961237" y="157060"/>
                  </a:lnTo>
                  <a:lnTo>
                    <a:pt x="960767" y="157467"/>
                  </a:lnTo>
                  <a:lnTo>
                    <a:pt x="961275" y="157060"/>
                  </a:lnTo>
                  <a:lnTo>
                    <a:pt x="978458" y="143192"/>
                  </a:lnTo>
                  <a:lnTo>
                    <a:pt x="1017562" y="192760"/>
                  </a:lnTo>
                  <a:lnTo>
                    <a:pt x="1073569" y="73609"/>
                  </a:lnTo>
                  <a:lnTo>
                    <a:pt x="1108151" y="0"/>
                  </a:lnTo>
                  <a:close/>
                </a:path>
                <a:path extrusionOk="0" h="2164079" w="5086350">
                  <a:moveTo>
                    <a:pt x="1248511" y="1818043"/>
                  </a:moveTo>
                  <a:lnTo>
                    <a:pt x="1229487" y="1770507"/>
                  </a:lnTo>
                  <a:lnTo>
                    <a:pt x="1229347" y="1770151"/>
                  </a:lnTo>
                  <a:lnTo>
                    <a:pt x="1229233" y="1769846"/>
                  </a:lnTo>
                  <a:lnTo>
                    <a:pt x="1211694" y="1723009"/>
                  </a:lnTo>
                  <a:lnTo>
                    <a:pt x="1211567" y="1722666"/>
                  </a:lnTo>
                  <a:lnTo>
                    <a:pt x="1211453" y="1722323"/>
                  </a:lnTo>
                  <a:lnTo>
                    <a:pt x="1195133" y="1675511"/>
                  </a:lnTo>
                  <a:lnTo>
                    <a:pt x="1195019" y="1675180"/>
                  </a:lnTo>
                  <a:lnTo>
                    <a:pt x="1194904" y="1674812"/>
                  </a:lnTo>
                  <a:lnTo>
                    <a:pt x="1179804" y="1628038"/>
                  </a:lnTo>
                  <a:lnTo>
                    <a:pt x="1179690" y="1627670"/>
                  </a:lnTo>
                  <a:lnTo>
                    <a:pt x="1179588" y="1627327"/>
                  </a:lnTo>
                  <a:lnTo>
                    <a:pt x="1165694" y="1580578"/>
                  </a:lnTo>
                  <a:lnTo>
                    <a:pt x="1165593" y="1580197"/>
                  </a:lnTo>
                  <a:lnTo>
                    <a:pt x="1165504" y="1579841"/>
                  </a:lnTo>
                  <a:lnTo>
                    <a:pt x="1152728" y="1532763"/>
                  </a:lnTo>
                  <a:lnTo>
                    <a:pt x="1141183" y="1485696"/>
                  </a:lnTo>
                  <a:lnTo>
                    <a:pt x="1141095" y="1485328"/>
                  </a:lnTo>
                  <a:lnTo>
                    <a:pt x="1141018" y="1484934"/>
                  </a:lnTo>
                  <a:lnTo>
                    <a:pt x="1130681" y="1437881"/>
                  </a:lnTo>
                  <a:lnTo>
                    <a:pt x="1130617" y="1437513"/>
                  </a:lnTo>
                  <a:lnTo>
                    <a:pt x="1121575" y="1390865"/>
                  </a:lnTo>
                  <a:lnTo>
                    <a:pt x="1121511" y="1390523"/>
                  </a:lnTo>
                  <a:lnTo>
                    <a:pt x="1121448" y="1390091"/>
                  </a:lnTo>
                  <a:lnTo>
                    <a:pt x="1113624" y="1343469"/>
                  </a:lnTo>
                  <a:lnTo>
                    <a:pt x="1113561" y="1343101"/>
                  </a:lnTo>
                  <a:lnTo>
                    <a:pt x="1113497" y="1342682"/>
                  </a:lnTo>
                  <a:lnTo>
                    <a:pt x="1106881" y="1296073"/>
                  </a:lnTo>
                  <a:lnTo>
                    <a:pt x="1106830" y="1295666"/>
                  </a:lnTo>
                  <a:lnTo>
                    <a:pt x="1106779" y="1295273"/>
                  </a:lnTo>
                  <a:lnTo>
                    <a:pt x="1101331" y="1248308"/>
                  </a:lnTo>
                  <a:lnTo>
                    <a:pt x="1101293" y="1247889"/>
                  </a:lnTo>
                  <a:lnTo>
                    <a:pt x="1097076" y="1201318"/>
                  </a:lnTo>
                  <a:lnTo>
                    <a:pt x="1097038" y="1200937"/>
                  </a:lnTo>
                  <a:lnTo>
                    <a:pt x="1097013" y="1200505"/>
                  </a:lnTo>
                  <a:lnTo>
                    <a:pt x="1094016" y="1153947"/>
                  </a:lnTo>
                  <a:lnTo>
                    <a:pt x="1093990" y="1153528"/>
                  </a:lnTo>
                  <a:lnTo>
                    <a:pt x="1093965" y="1153121"/>
                  </a:lnTo>
                  <a:lnTo>
                    <a:pt x="1092161" y="1106576"/>
                  </a:lnTo>
                  <a:lnTo>
                    <a:pt x="1092149" y="1106131"/>
                  </a:lnTo>
                  <a:lnTo>
                    <a:pt x="1092149" y="1105750"/>
                  </a:lnTo>
                  <a:lnTo>
                    <a:pt x="1091539" y="1059205"/>
                  </a:lnTo>
                  <a:lnTo>
                    <a:pt x="1092149" y="1011834"/>
                  </a:lnTo>
                  <a:lnTo>
                    <a:pt x="1093965" y="964450"/>
                  </a:lnTo>
                  <a:lnTo>
                    <a:pt x="1097013" y="917079"/>
                  </a:lnTo>
                  <a:lnTo>
                    <a:pt x="1101293" y="869696"/>
                  </a:lnTo>
                  <a:lnTo>
                    <a:pt x="1106779" y="822299"/>
                  </a:lnTo>
                  <a:lnTo>
                    <a:pt x="1113510" y="774903"/>
                  </a:lnTo>
                  <a:lnTo>
                    <a:pt x="1121448" y="727494"/>
                  </a:lnTo>
                  <a:lnTo>
                    <a:pt x="1130617" y="680072"/>
                  </a:lnTo>
                  <a:lnTo>
                    <a:pt x="1141018" y="632637"/>
                  </a:lnTo>
                  <a:lnTo>
                    <a:pt x="1152652" y="585190"/>
                  </a:lnTo>
                  <a:lnTo>
                    <a:pt x="1165504" y="537730"/>
                  </a:lnTo>
                  <a:lnTo>
                    <a:pt x="1179360" y="491032"/>
                  </a:lnTo>
                  <a:lnTo>
                    <a:pt x="1179576" y="490308"/>
                  </a:lnTo>
                  <a:lnTo>
                    <a:pt x="1179842" y="489546"/>
                  </a:lnTo>
                  <a:lnTo>
                    <a:pt x="1183995" y="477735"/>
                  </a:lnTo>
                  <a:lnTo>
                    <a:pt x="1243304" y="499338"/>
                  </a:lnTo>
                  <a:lnTo>
                    <a:pt x="1234935" y="426377"/>
                  </a:lnTo>
                  <a:lnTo>
                    <a:pt x="1219034" y="287743"/>
                  </a:lnTo>
                  <a:lnTo>
                    <a:pt x="1064323" y="434111"/>
                  </a:lnTo>
                  <a:lnTo>
                    <a:pt x="1124331" y="455980"/>
                  </a:lnTo>
                  <a:lnTo>
                    <a:pt x="1119149" y="470725"/>
                  </a:lnTo>
                  <a:lnTo>
                    <a:pt x="1104519" y="520026"/>
                  </a:lnTo>
                  <a:lnTo>
                    <a:pt x="1091247" y="568947"/>
                  </a:lnTo>
                  <a:lnTo>
                    <a:pt x="1079246" y="617893"/>
                  </a:lnTo>
                  <a:lnTo>
                    <a:pt x="1068501" y="666851"/>
                  </a:lnTo>
                  <a:lnTo>
                    <a:pt x="1059027" y="715810"/>
                  </a:lnTo>
                  <a:lnTo>
                    <a:pt x="1050810" y="764794"/>
                  </a:lnTo>
                  <a:lnTo>
                    <a:pt x="1043851" y="813777"/>
                  </a:lnTo>
                  <a:lnTo>
                    <a:pt x="1038161" y="862761"/>
                  </a:lnTo>
                  <a:lnTo>
                    <a:pt x="1033729" y="911771"/>
                  </a:lnTo>
                  <a:lnTo>
                    <a:pt x="1030566" y="960767"/>
                  </a:lnTo>
                  <a:lnTo>
                    <a:pt x="1028661" y="1009777"/>
                  </a:lnTo>
                  <a:lnTo>
                    <a:pt x="1028039" y="1059205"/>
                  </a:lnTo>
                  <a:lnTo>
                    <a:pt x="1028661" y="1107795"/>
                  </a:lnTo>
                  <a:lnTo>
                    <a:pt x="1030566" y="1156804"/>
                  </a:lnTo>
                  <a:lnTo>
                    <a:pt x="1033729" y="1205814"/>
                  </a:lnTo>
                  <a:lnTo>
                    <a:pt x="1038148" y="1254810"/>
                  </a:lnTo>
                  <a:lnTo>
                    <a:pt x="1043851" y="1303807"/>
                  </a:lnTo>
                  <a:lnTo>
                    <a:pt x="1050798" y="1352791"/>
                  </a:lnTo>
                  <a:lnTo>
                    <a:pt x="1059014" y="1401762"/>
                  </a:lnTo>
                  <a:lnTo>
                    <a:pt x="1068501" y="1450733"/>
                  </a:lnTo>
                  <a:lnTo>
                    <a:pt x="1079246" y="1499692"/>
                  </a:lnTo>
                  <a:lnTo>
                    <a:pt x="1091247" y="1548625"/>
                  </a:lnTo>
                  <a:lnTo>
                    <a:pt x="1104506" y="1597558"/>
                  </a:lnTo>
                  <a:lnTo>
                    <a:pt x="1119035" y="1646466"/>
                  </a:lnTo>
                  <a:lnTo>
                    <a:pt x="1134808" y="1695361"/>
                  </a:lnTo>
                  <a:lnTo>
                    <a:pt x="1151839" y="1744243"/>
                  </a:lnTo>
                  <a:lnTo>
                    <a:pt x="1170139" y="1793113"/>
                  </a:lnTo>
                  <a:lnTo>
                    <a:pt x="1189558" y="1841627"/>
                  </a:lnTo>
                  <a:lnTo>
                    <a:pt x="1248511" y="1818043"/>
                  </a:lnTo>
                  <a:close/>
                </a:path>
                <a:path extrusionOk="0" h="2164079" w="5086350">
                  <a:moveTo>
                    <a:pt x="1751965" y="951649"/>
                  </a:moveTo>
                  <a:lnTo>
                    <a:pt x="1751812" y="951242"/>
                  </a:lnTo>
                  <a:lnTo>
                    <a:pt x="1751965" y="951649"/>
                  </a:lnTo>
                  <a:close/>
                </a:path>
                <a:path extrusionOk="0" h="2164079" w="5086350">
                  <a:moveTo>
                    <a:pt x="1776857" y="1013548"/>
                  </a:moveTo>
                  <a:lnTo>
                    <a:pt x="1776704" y="1013167"/>
                  </a:lnTo>
                  <a:lnTo>
                    <a:pt x="1776857" y="1013548"/>
                  </a:lnTo>
                  <a:close/>
                </a:path>
                <a:path extrusionOk="0" h="2164079" w="5086350">
                  <a:moveTo>
                    <a:pt x="1803298" y="1074635"/>
                  </a:moveTo>
                  <a:lnTo>
                    <a:pt x="1803107" y="1074216"/>
                  </a:lnTo>
                  <a:lnTo>
                    <a:pt x="1803298" y="1074635"/>
                  </a:lnTo>
                  <a:close/>
                </a:path>
                <a:path extrusionOk="0" h="2164079" w="5086350">
                  <a:moveTo>
                    <a:pt x="1831213" y="1134745"/>
                  </a:moveTo>
                  <a:lnTo>
                    <a:pt x="1831047" y="1134389"/>
                  </a:lnTo>
                  <a:lnTo>
                    <a:pt x="1831213" y="1134745"/>
                  </a:lnTo>
                  <a:close/>
                </a:path>
                <a:path extrusionOk="0" h="2164079" w="5086350">
                  <a:moveTo>
                    <a:pt x="1891703" y="1252499"/>
                  </a:moveTo>
                  <a:lnTo>
                    <a:pt x="1891499" y="1252118"/>
                  </a:lnTo>
                  <a:lnTo>
                    <a:pt x="1891703" y="1252499"/>
                  </a:lnTo>
                  <a:close/>
                </a:path>
                <a:path extrusionOk="0" h="2164079" w="5086350">
                  <a:moveTo>
                    <a:pt x="1958263" y="1366723"/>
                  </a:moveTo>
                  <a:lnTo>
                    <a:pt x="1958047" y="1366367"/>
                  </a:lnTo>
                  <a:lnTo>
                    <a:pt x="1958263" y="1366723"/>
                  </a:lnTo>
                  <a:close/>
                </a:path>
                <a:path extrusionOk="0" h="2164079" w="5086350">
                  <a:moveTo>
                    <a:pt x="2109736" y="1584782"/>
                  </a:moveTo>
                  <a:lnTo>
                    <a:pt x="2109495" y="1584464"/>
                  </a:lnTo>
                  <a:lnTo>
                    <a:pt x="2109736" y="1584782"/>
                  </a:lnTo>
                  <a:close/>
                </a:path>
                <a:path extrusionOk="0" h="2164079" w="5086350">
                  <a:moveTo>
                    <a:pt x="2151443" y="1637157"/>
                  </a:moveTo>
                  <a:lnTo>
                    <a:pt x="2151189" y="1636839"/>
                  </a:lnTo>
                  <a:lnTo>
                    <a:pt x="2151443" y="1637157"/>
                  </a:lnTo>
                  <a:close/>
                </a:path>
                <a:path extrusionOk="0" h="2164079" w="5086350">
                  <a:moveTo>
                    <a:pt x="2333587" y="1837969"/>
                  </a:moveTo>
                  <a:lnTo>
                    <a:pt x="2333320" y="1837702"/>
                  </a:lnTo>
                  <a:lnTo>
                    <a:pt x="2333587" y="1837969"/>
                  </a:lnTo>
                  <a:close/>
                </a:path>
                <a:path extrusionOk="0" h="2164079" w="5086350">
                  <a:moveTo>
                    <a:pt x="2433904" y="1933244"/>
                  </a:moveTo>
                  <a:lnTo>
                    <a:pt x="2433612" y="1932978"/>
                  </a:lnTo>
                  <a:lnTo>
                    <a:pt x="2433904" y="1933244"/>
                  </a:lnTo>
                  <a:close/>
                </a:path>
                <a:path extrusionOk="0" h="2164079" w="5086350">
                  <a:moveTo>
                    <a:pt x="2486342" y="1979549"/>
                  </a:moveTo>
                  <a:lnTo>
                    <a:pt x="2486075" y="1979320"/>
                  </a:lnTo>
                  <a:lnTo>
                    <a:pt x="2486342" y="1979549"/>
                  </a:lnTo>
                  <a:close/>
                </a:path>
                <a:path extrusionOk="0" h="2164079" w="5086350">
                  <a:moveTo>
                    <a:pt x="2595892" y="2069642"/>
                  </a:moveTo>
                  <a:lnTo>
                    <a:pt x="2595638" y="2069439"/>
                  </a:lnTo>
                  <a:lnTo>
                    <a:pt x="2595892" y="2069642"/>
                  </a:lnTo>
                  <a:close/>
                </a:path>
                <a:path extrusionOk="0" h="2164079" w="5086350">
                  <a:moveTo>
                    <a:pt x="2653296" y="2113635"/>
                  </a:moveTo>
                  <a:lnTo>
                    <a:pt x="2596197" y="2069884"/>
                  </a:lnTo>
                  <a:lnTo>
                    <a:pt x="2595930" y="2069680"/>
                  </a:lnTo>
                  <a:lnTo>
                    <a:pt x="2595626" y="2069439"/>
                  </a:lnTo>
                  <a:lnTo>
                    <a:pt x="2540647" y="2025281"/>
                  </a:lnTo>
                  <a:lnTo>
                    <a:pt x="2540368" y="2025053"/>
                  </a:lnTo>
                  <a:lnTo>
                    <a:pt x="2540089" y="2024811"/>
                  </a:lnTo>
                  <a:lnTo>
                    <a:pt x="2486634" y="1979803"/>
                  </a:lnTo>
                  <a:lnTo>
                    <a:pt x="2486063" y="1979320"/>
                  </a:lnTo>
                  <a:lnTo>
                    <a:pt x="2434171" y="1933486"/>
                  </a:lnTo>
                  <a:lnTo>
                    <a:pt x="2434005" y="1933359"/>
                  </a:lnTo>
                  <a:lnTo>
                    <a:pt x="2433599" y="1932978"/>
                  </a:lnTo>
                  <a:lnTo>
                    <a:pt x="2383256" y="1886292"/>
                  </a:lnTo>
                  <a:lnTo>
                    <a:pt x="2382964" y="1886026"/>
                  </a:lnTo>
                  <a:lnTo>
                    <a:pt x="2382697" y="1885759"/>
                  </a:lnTo>
                  <a:lnTo>
                    <a:pt x="2333866" y="1838248"/>
                  </a:lnTo>
                  <a:lnTo>
                    <a:pt x="2333650" y="1838045"/>
                  </a:lnTo>
                  <a:lnTo>
                    <a:pt x="2333307" y="1837702"/>
                  </a:lnTo>
                  <a:lnTo>
                    <a:pt x="2286025" y="1789353"/>
                  </a:lnTo>
                  <a:lnTo>
                    <a:pt x="2285758" y="1789087"/>
                  </a:lnTo>
                  <a:lnTo>
                    <a:pt x="2285581" y="1788909"/>
                  </a:lnTo>
                  <a:lnTo>
                    <a:pt x="2285479" y="1788769"/>
                  </a:lnTo>
                  <a:lnTo>
                    <a:pt x="2239708" y="1739582"/>
                  </a:lnTo>
                  <a:lnTo>
                    <a:pt x="2239581" y="1739442"/>
                  </a:lnTo>
                  <a:lnTo>
                    <a:pt x="2239454" y="1739303"/>
                  </a:lnTo>
                  <a:lnTo>
                    <a:pt x="2239175" y="1738985"/>
                  </a:lnTo>
                  <a:lnTo>
                    <a:pt x="2194953" y="1688960"/>
                  </a:lnTo>
                  <a:lnTo>
                    <a:pt x="2194649" y="1688617"/>
                  </a:lnTo>
                  <a:lnTo>
                    <a:pt x="2194420" y="1688338"/>
                  </a:lnTo>
                  <a:lnTo>
                    <a:pt x="2151697" y="1637474"/>
                  </a:lnTo>
                  <a:lnTo>
                    <a:pt x="2151443" y="1637169"/>
                  </a:lnTo>
                  <a:lnTo>
                    <a:pt x="2151176" y="1636839"/>
                  </a:lnTo>
                  <a:lnTo>
                    <a:pt x="2110003" y="1585125"/>
                  </a:lnTo>
                  <a:lnTo>
                    <a:pt x="2109774" y="1584845"/>
                  </a:lnTo>
                  <a:lnTo>
                    <a:pt x="2109482" y="1584464"/>
                  </a:lnTo>
                  <a:lnTo>
                    <a:pt x="2069820" y="1531912"/>
                  </a:lnTo>
                  <a:lnTo>
                    <a:pt x="2069579" y="1531581"/>
                  </a:lnTo>
                  <a:lnTo>
                    <a:pt x="2069338" y="1531239"/>
                  </a:lnTo>
                  <a:lnTo>
                    <a:pt x="2031187" y="1477835"/>
                  </a:lnTo>
                  <a:lnTo>
                    <a:pt x="2030945" y="1477492"/>
                  </a:lnTo>
                  <a:lnTo>
                    <a:pt x="2030717" y="1477149"/>
                  </a:lnTo>
                  <a:lnTo>
                    <a:pt x="1994077" y="1422895"/>
                  </a:lnTo>
                  <a:lnTo>
                    <a:pt x="1993836" y="1422539"/>
                  </a:lnTo>
                  <a:lnTo>
                    <a:pt x="1993722" y="1422374"/>
                  </a:lnTo>
                  <a:lnTo>
                    <a:pt x="1993620" y="1422184"/>
                  </a:lnTo>
                  <a:lnTo>
                    <a:pt x="1958479" y="1367078"/>
                  </a:lnTo>
                  <a:lnTo>
                    <a:pt x="1958289" y="1366786"/>
                  </a:lnTo>
                  <a:lnTo>
                    <a:pt x="1958035" y="1366367"/>
                  </a:lnTo>
                  <a:lnTo>
                    <a:pt x="1924431" y="1310411"/>
                  </a:lnTo>
                  <a:lnTo>
                    <a:pt x="1924227" y="1310055"/>
                  </a:lnTo>
                  <a:lnTo>
                    <a:pt x="1924011" y="1309674"/>
                  </a:lnTo>
                  <a:lnTo>
                    <a:pt x="1891893" y="1252855"/>
                  </a:lnTo>
                  <a:lnTo>
                    <a:pt x="1891703" y="1252524"/>
                  </a:lnTo>
                  <a:lnTo>
                    <a:pt x="1891487" y="1252118"/>
                  </a:lnTo>
                  <a:lnTo>
                    <a:pt x="1860892" y="1194435"/>
                  </a:lnTo>
                  <a:lnTo>
                    <a:pt x="1860689" y="1194066"/>
                  </a:lnTo>
                  <a:lnTo>
                    <a:pt x="1860600" y="1193888"/>
                  </a:lnTo>
                  <a:lnTo>
                    <a:pt x="1860511" y="1193685"/>
                  </a:lnTo>
                  <a:lnTo>
                    <a:pt x="1831403" y="1135151"/>
                  </a:lnTo>
                  <a:lnTo>
                    <a:pt x="1831225" y="1134783"/>
                  </a:lnTo>
                  <a:lnTo>
                    <a:pt x="1831035" y="1134389"/>
                  </a:lnTo>
                  <a:lnTo>
                    <a:pt x="1803438" y="1074978"/>
                  </a:lnTo>
                  <a:lnTo>
                    <a:pt x="1803349" y="1074788"/>
                  </a:lnTo>
                  <a:lnTo>
                    <a:pt x="1803095" y="1074216"/>
                  </a:lnTo>
                  <a:lnTo>
                    <a:pt x="1777022" y="1013942"/>
                  </a:lnTo>
                  <a:lnTo>
                    <a:pt x="1776857" y="1013574"/>
                  </a:lnTo>
                  <a:lnTo>
                    <a:pt x="1776691" y="1013167"/>
                  </a:lnTo>
                  <a:lnTo>
                    <a:pt x="1752104" y="952017"/>
                  </a:lnTo>
                  <a:lnTo>
                    <a:pt x="1751990" y="951725"/>
                  </a:lnTo>
                  <a:lnTo>
                    <a:pt x="1751799" y="951242"/>
                  </a:lnTo>
                  <a:lnTo>
                    <a:pt x="1728711" y="889215"/>
                  </a:lnTo>
                  <a:lnTo>
                    <a:pt x="1728622" y="888974"/>
                  </a:lnTo>
                  <a:lnTo>
                    <a:pt x="1728571" y="888822"/>
                  </a:lnTo>
                  <a:lnTo>
                    <a:pt x="1728444" y="888441"/>
                  </a:lnTo>
                  <a:lnTo>
                    <a:pt x="1706841" y="825538"/>
                  </a:lnTo>
                  <a:lnTo>
                    <a:pt x="1706714" y="825131"/>
                  </a:lnTo>
                  <a:lnTo>
                    <a:pt x="1706600" y="824763"/>
                  </a:lnTo>
                  <a:lnTo>
                    <a:pt x="1686509" y="760971"/>
                  </a:lnTo>
                  <a:lnTo>
                    <a:pt x="1686394" y="760590"/>
                  </a:lnTo>
                  <a:lnTo>
                    <a:pt x="1686280" y="760196"/>
                  </a:lnTo>
                  <a:lnTo>
                    <a:pt x="1667687" y="695515"/>
                  </a:lnTo>
                  <a:lnTo>
                    <a:pt x="1667586" y="695147"/>
                  </a:lnTo>
                  <a:lnTo>
                    <a:pt x="1667484" y="694753"/>
                  </a:lnTo>
                  <a:lnTo>
                    <a:pt x="1650390" y="629183"/>
                  </a:lnTo>
                  <a:lnTo>
                    <a:pt x="1650301" y="628815"/>
                  </a:lnTo>
                  <a:lnTo>
                    <a:pt x="1650212" y="628421"/>
                  </a:lnTo>
                  <a:lnTo>
                    <a:pt x="1634629" y="561962"/>
                  </a:lnTo>
                  <a:lnTo>
                    <a:pt x="1634540" y="561568"/>
                  </a:lnTo>
                  <a:lnTo>
                    <a:pt x="1634464" y="561213"/>
                  </a:lnTo>
                  <a:lnTo>
                    <a:pt x="1620494" y="494322"/>
                  </a:lnTo>
                  <a:lnTo>
                    <a:pt x="1620380" y="493826"/>
                  </a:lnTo>
                  <a:lnTo>
                    <a:pt x="1620354" y="493687"/>
                  </a:lnTo>
                  <a:lnTo>
                    <a:pt x="1620253" y="493102"/>
                  </a:lnTo>
                  <a:lnTo>
                    <a:pt x="1616519" y="470966"/>
                  </a:lnTo>
                  <a:lnTo>
                    <a:pt x="1678901" y="461175"/>
                  </a:lnTo>
                  <a:lnTo>
                    <a:pt x="1663306" y="439293"/>
                  </a:lnTo>
                  <a:lnTo>
                    <a:pt x="1555267" y="287743"/>
                  </a:lnTo>
                  <a:lnTo>
                    <a:pt x="1490700" y="490715"/>
                  </a:lnTo>
                  <a:lnTo>
                    <a:pt x="1553794" y="480809"/>
                  </a:lnTo>
                  <a:lnTo>
                    <a:pt x="1557947" y="505485"/>
                  </a:lnTo>
                  <a:lnTo>
                    <a:pt x="1572552" y="575322"/>
                  </a:lnTo>
                  <a:lnTo>
                    <a:pt x="1588655" y="644055"/>
                  </a:lnTo>
                  <a:lnTo>
                    <a:pt x="1606334" y="711911"/>
                  </a:lnTo>
                  <a:lnTo>
                    <a:pt x="1625587" y="778891"/>
                  </a:lnTo>
                  <a:lnTo>
                    <a:pt x="1646402" y="844994"/>
                  </a:lnTo>
                  <a:lnTo>
                    <a:pt x="1668780" y="910209"/>
                  </a:lnTo>
                  <a:lnTo>
                    <a:pt x="1692732" y="974559"/>
                  </a:lnTo>
                  <a:lnTo>
                    <a:pt x="1718246" y="1038009"/>
                  </a:lnTo>
                  <a:lnTo>
                    <a:pt x="1745335" y="1100594"/>
                  </a:lnTo>
                  <a:lnTo>
                    <a:pt x="1773986" y="1162278"/>
                  </a:lnTo>
                  <a:lnTo>
                    <a:pt x="1804212" y="1223073"/>
                  </a:lnTo>
                  <a:lnTo>
                    <a:pt x="1835988" y="1282992"/>
                  </a:lnTo>
                  <a:lnTo>
                    <a:pt x="1869351" y="1342009"/>
                  </a:lnTo>
                  <a:lnTo>
                    <a:pt x="1904263" y="1400136"/>
                  </a:lnTo>
                  <a:lnTo>
                    <a:pt x="1940737" y="1457375"/>
                  </a:lnTo>
                  <a:lnTo>
                    <a:pt x="1978787" y="1513713"/>
                  </a:lnTo>
                  <a:lnTo>
                    <a:pt x="2018385" y="1569161"/>
                  </a:lnTo>
                  <a:lnTo>
                    <a:pt x="2059559" y="1623707"/>
                  </a:lnTo>
                  <a:lnTo>
                    <a:pt x="2102281" y="1677352"/>
                  </a:lnTo>
                  <a:lnTo>
                    <a:pt x="2146566" y="1730095"/>
                  </a:lnTo>
                  <a:lnTo>
                    <a:pt x="2192401" y="1781949"/>
                  </a:lnTo>
                  <a:lnTo>
                    <a:pt x="2239784" y="1832889"/>
                  </a:lnTo>
                  <a:lnTo>
                    <a:pt x="2288730" y="1882927"/>
                  </a:lnTo>
                  <a:lnTo>
                    <a:pt x="2339238" y="1932076"/>
                  </a:lnTo>
                  <a:lnTo>
                    <a:pt x="2391283" y="1980311"/>
                  </a:lnTo>
                  <a:lnTo>
                    <a:pt x="2444877" y="2027656"/>
                  </a:lnTo>
                  <a:lnTo>
                    <a:pt x="2500020" y="2074087"/>
                  </a:lnTo>
                  <a:lnTo>
                    <a:pt x="2556713" y="2119617"/>
                  </a:lnTo>
                  <a:lnTo>
                    <a:pt x="2614663" y="2164029"/>
                  </a:lnTo>
                  <a:lnTo>
                    <a:pt x="2653296" y="2113635"/>
                  </a:lnTo>
                  <a:close/>
                </a:path>
                <a:path extrusionOk="0" h="2164079" w="5086350">
                  <a:moveTo>
                    <a:pt x="5085791" y="1070952"/>
                  </a:moveTo>
                  <a:lnTo>
                    <a:pt x="5085169" y="1022794"/>
                  </a:lnTo>
                  <a:lnTo>
                    <a:pt x="5085156" y="1021575"/>
                  </a:lnTo>
                  <a:lnTo>
                    <a:pt x="5083340" y="974636"/>
                  </a:lnTo>
                  <a:lnTo>
                    <a:pt x="5083238" y="971778"/>
                  </a:lnTo>
                  <a:lnTo>
                    <a:pt x="5080317" y="926477"/>
                  </a:lnTo>
                  <a:lnTo>
                    <a:pt x="5080025" y="921994"/>
                  </a:lnTo>
                  <a:lnTo>
                    <a:pt x="5076088" y="878306"/>
                  </a:lnTo>
                  <a:lnTo>
                    <a:pt x="5075542" y="872210"/>
                  </a:lnTo>
                  <a:lnTo>
                    <a:pt x="5070665" y="830135"/>
                  </a:lnTo>
                  <a:lnTo>
                    <a:pt x="5069776" y="822426"/>
                  </a:lnTo>
                  <a:lnTo>
                    <a:pt x="5064049" y="781964"/>
                  </a:lnTo>
                  <a:lnTo>
                    <a:pt x="5062728" y="772655"/>
                  </a:lnTo>
                  <a:lnTo>
                    <a:pt x="5056213" y="733767"/>
                  </a:lnTo>
                  <a:lnTo>
                    <a:pt x="5054397" y="722896"/>
                  </a:lnTo>
                  <a:lnTo>
                    <a:pt x="5047196" y="685571"/>
                  </a:lnTo>
                  <a:lnTo>
                    <a:pt x="5044795" y="673150"/>
                  </a:lnTo>
                  <a:lnTo>
                    <a:pt x="5036959" y="637362"/>
                  </a:lnTo>
                  <a:lnTo>
                    <a:pt x="5033911" y="623417"/>
                  </a:lnTo>
                  <a:lnTo>
                    <a:pt x="5025529" y="589153"/>
                  </a:lnTo>
                  <a:lnTo>
                    <a:pt x="5021745" y="573684"/>
                  </a:lnTo>
                  <a:lnTo>
                    <a:pt x="5012880" y="540918"/>
                  </a:lnTo>
                  <a:lnTo>
                    <a:pt x="5008308" y="523976"/>
                  </a:lnTo>
                  <a:lnTo>
                    <a:pt x="4993589" y="474281"/>
                  </a:lnTo>
                  <a:lnTo>
                    <a:pt x="4977600" y="424599"/>
                  </a:lnTo>
                  <a:lnTo>
                    <a:pt x="4967694" y="396125"/>
                  </a:lnTo>
                  <a:lnTo>
                    <a:pt x="4960340" y="374929"/>
                  </a:lnTo>
                  <a:lnTo>
                    <a:pt x="4950218" y="347827"/>
                  </a:lnTo>
                  <a:lnTo>
                    <a:pt x="4941798" y="325285"/>
                  </a:lnTo>
                  <a:lnTo>
                    <a:pt x="4922126" y="275971"/>
                  </a:lnTo>
                  <a:lnTo>
                    <a:pt x="4863147" y="299516"/>
                  </a:lnTo>
                  <a:lnTo>
                    <a:pt x="4882566" y="348183"/>
                  </a:lnTo>
                  <a:lnTo>
                    <a:pt x="4882680" y="348488"/>
                  </a:lnTo>
                  <a:lnTo>
                    <a:pt x="4900498" y="396201"/>
                  </a:lnTo>
                  <a:lnTo>
                    <a:pt x="4900714" y="396798"/>
                  </a:lnTo>
                  <a:lnTo>
                    <a:pt x="4917376" y="444741"/>
                  </a:lnTo>
                  <a:lnTo>
                    <a:pt x="4917491" y="445096"/>
                  </a:lnTo>
                  <a:lnTo>
                    <a:pt x="4932921" y="493052"/>
                  </a:lnTo>
                  <a:lnTo>
                    <a:pt x="4933023" y="493382"/>
                  </a:lnTo>
                  <a:lnTo>
                    <a:pt x="4947209" y="541286"/>
                  </a:lnTo>
                  <a:lnTo>
                    <a:pt x="4947297" y="541642"/>
                  </a:lnTo>
                  <a:lnTo>
                    <a:pt x="4960175" y="589280"/>
                  </a:lnTo>
                  <a:lnTo>
                    <a:pt x="4960264" y="589610"/>
                  </a:lnTo>
                  <a:lnTo>
                    <a:pt x="4960328" y="589889"/>
                  </a:lnTo>
                  <a:lnTo>
                    <a:pt x="4972037" y="637755"/>
                  </a:lnTo>
                  <a:lnTo>
                    <a:pt x="4972126" y="638124"/>
                  </a:lnTo>
                  <a:lnTo>
                    <a:pt x="4982565" y="685863"/>
                  </a:lnTo>
                  <a:lnTo>
                    <a:pt x="4991900" y="734199"/>
                  </a:lnTo>
                  <a:lnTo>
                    <a:pt x="4999964" y="782345"/>
                  </a:lnTo>
                  <a:lnTo>
                    <a:pt x="5000015" y="782751"/>
                  </a:lnTo>
                  <a:lnTo>
                    <a:pt x="5006784" y="830529"/>
                  </a:lnTo>
                  <a:lnTo>
                    <a:pt x="5012372" y="878725"/>
                  </a:lnTo>
                  <a:lnTo>
                    <a:pt x="5016716" y="926896"/>
                  </a:lnTo>
                  <a:lnTo>
                    <a:pt x="5019814" y="975055"/>
                  </a:lnTo>
                  <a:lnTo>
                    <a:pt x="5019827" y="975448"/>
                  </a:lnTo>
                  <a:lnTo>
                    <a:pt x="5021669" y="1023188"/>
                  </a:lnTo>
                  <a:lnTo>
                    <a:pt x="5021681" y="1023620"/>
                  </a:lnTo>
                  <a:lnTo>
                    <a:pt x="5022291" y="1071372"/>
                  </a:lnTo>
                  <a:lnTo>
                    <a:pt x="5021669" y="1119505"/>
                  </a:lnTo>
                  <a:lnTo>
                    <a:pt x="5019814" y="1167663"/>
                  </a:lnTo>
                  <a:lnTo>
                    <a:pt x="5016716" y="1215834"/>
                  </a:lnTo>
                  <a:lnTo>
                    <a:pt x="5012372" y="1264005"/>
                  </a:lnTo>
                  <a:lnTo>
                    <a:pt x="5006784" y="1312202"/>
                  </a:lnTo>
                  <a:lnTo>
                    <a:pt x="4999964" y="1360385"/>
                  </a:lnTo>
                  <a:lnTo>
                    <a:pt x="4991925" y="1408417"/>
                  </a:lnTo>
                  <a:lnTo>
                    <a:pt x="4982591" y="1456791"/>
                  </a:lnTo>
                  <a:lnTo>
                    <a:pt x="4972037" y="1504988"/>
                  </a:lnTo>
                  <a:lnTo>
                    <a:pt x="4960251" y="1553184"/>
                  </a:lnTo>
                  <a:lnTo>
                    <a:pt x="4947247" y="1601304"/>
                  </a:lnTo>
                  <a:lnTo>
                    <a:pt x="4933023" y="1649336"/>
                  </a:lnTo>
                  <a:lnTo>
                    <a:pt x="4927574" y="1664970"/>
                  </a:lnTo>
                  <a:lnTo>
                    <a:pt x="4868316" y="1643392"/>
                  </a:lnTo>
                  <a:lnTo>
                    <a:pt x="4892637" y="1854987"/>
                  </a:lnTo>
                  <a:lnTo>
                    <a:pt x="5039182" y="1716278"/>
                  </a:lnTo>
                  <a:lnTo>
                    <a:pt x="5047323" y="1708569"/>
                  </a:lnTo>
                  <a:lnTo>
                    <a:pt x="4987252" y="1686699"/>
                  </a:lnTo>
                  <a:lnTo>
                    <a:pt x="4993487" y="1668818"/>
                  </a:lnTo>
                  <a:lnTo>
                    <a:pt x="4999469" y="1648625"/>
                  </a:lnTo>
                  <a:lnTo>
                    <a:pt x="5008308" y="1618754"/>
                  </a:lnTo>
                  <a:lnTo>
                    <a:pt x="5013083" y="1601089"/>
                  </a:lnTo>
                  <a:lnTo>
                    <a:pt x="5021745" y="1569046"/>
                  </a:lnTo>
                  <a:lnTo>
                    <a:pt x="5025707" y="1552841"/>
                  </a:lnTo>
                  <a:lnTo>
                    <a:pt x="5033911" y="1519313"/>
                  </a:lnTo>
                  <a:lnTo>
                    <a:pt x="5037125" y="1504607"/>
                  </a:lnTo>
                  <a:lnTo>
                    <a:pt x="5047348" y="1456385"/>
                  </a:lnTo>
                  <a:lnTo>
                    <a:pt x="5056352" y="1408176"/>
                  </a:lnTo>
                  <a:lnTo>
                    <a:pt x="5062728" y="1370076"/>
                  </a:lnTo>
                  <a:lnTo>
                    <a:pt x="5069776" y="1320304"/>
                  </a:lnTo>
                  <a:lnTo>
                    <a:pt x="5075542" y="1270520"/>
                  </a:lnTo>
                  <a:lnTo>
                    <a:pt x="5080025" y="1220736"/>
                  </a:lnTo>
                  <a:lnTo>
                    <a:pt x="5083238" y="1170952"/>
                  </a:lnTo>
                  <a:lnTo>
                    <a:pt x="5083378" y="1167282"/>
                  </a:lnTo>
                  <a:lnTo>
                    <a:pt x="5085156" y="1121156"/>
                  </a:lnTo>
                  <a:lnTo>
                    <a:pt x="5085181" y="1119111"/>
                  </a:lnTo>
                  <a:lnTo>
                    <a:pt x="5085791" y="1070952"/>
                  </a:lnTo>
                  <a:close/>
                </a:path>
              </a:pathLst>
            </a:cu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31" name="Google Shape;931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31133" y="8140842"/>
              <a:ext cx="2228361" cy="7955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2" name="Google Shape;932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82778" y="8165785"/>
              <a:ext cx="2348471" cy="8366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Iteration</a:t>
            </a:r>
            <a:endParaRPr/>
          </a:p>
        </p:txBody>
      </p:sp>
      <p:sp>
        <p:nvSpPr>
          <p:cNvPr id="938" name="Google Shape;938;p58"/>
          <p:cNvSpPr txBox="1"/>
          <p:nvPr>
            <p:ph idx="1" type="body"/>
          </p:nvPr>
        </p:nvSpPr>
        <p:spPr>
          <a:xfrm>
            <a:off x="311700" y="1152475"/>
            <a:ext cx="224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Update: Q</a:t>
            </a:r>
            <a:r>
              <a:rPr baseline="-25000" lang="en"/>
              <a:t>2</a:t>
            </a:r>
            <a:endParaRPr baseline="-25000"/>
          </a:p>
        </p:txBody>
      </p:sp>
      <p:pic>
        <p:nvPicPr>
          <p:cNvPr id="939" name="Google Shape;93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4612" y="1067779"/>
            <a:ext cx="5730077" cy="6573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0" name="Google Shape;940;p58"/>
          <p:cNvGrpSpPr/>
          <p:nvPr/>
        </p:nvGrpSpPr>
        <p:grpSpPr>
          <a:xfrm>
            <a:off x="2424322" y="1820906"/>
            <a:ext cx="4295339" cy="3193926"/>
            <a:chOff x="2425970" y="2916438"/>
            <a:chExt cx="8184717" cy="6085986"/>
          </a:xfrm>
        </p:grpSpPr>
        <p:pic>
          <p:nvPicPr>
            <p:cNvPr id="941" name="Google Shape;941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25970" y="3471876"/>
              <a:ext cx="845881" cy="1110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2" name="Google Shape;942;p58"/>
            <p:cNvSpPr/>
            <p:nvPr/>
          </p:nvSpPr>
          <p:spPr>
            <a:xfrm>
              <a:off x="2496459" y="3877856"/>
              <a:ext cx="705485" cy="705485"/>
            </a:xfrm>
            <a:custGeom>
              <a:rect b="b" l="l" r="r" t="t"/>
              <a:pathLst>
                <a:path extrusionOk="0" h="705485" w="705485">
                  <a:moveTo>
                    <a:pt x="704903" y="0"/>
                  </a:moveTo>
                  <a:lnTo>
                    <a:pt x="0" y="0"/>
                  </a:lnTo>
                  <a:lnTo>
                    <a:pt x="0" y="704903"/>
                  </a:lnTo>
                  <a:lnTo>
                    <a:pt x="704903" y="704903"/>
                  </a:lnTo>
                  <a:lnTo>
                    <a:pt x="7049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8"/>
            <p:cNvSpPr/>
            <p:nvPr/>
          </p:nvSpPr>
          <p:spPr>
            <a:xfrm>
              <a:off x="2637434" y="4200359"/>
              <a:ext cx="369569" cy="331470"/>
            </a:xfrm>
            <a:custGeom>
              <a:rect b="b" l="l" r="r" t="t"/>
              <a:pathLst>
                <a:path extrusionOk="0" h="331470" w="369569">
                  <a:moveTo>
                    <a:pt x="211467" y="295719"/>
                  </a:moveTo>
                  <a:lnTo>
                    <a:pt x="0" y="295719"/>
                  </a:lnTo>
                  <a:lnTo>
                    <a:pt x="0" y="330974"/>
                  </a:lnTo>
                  <a:lnTo>
                    <a:pt x="211467" y="330974"/>
                  </a:lnTo>
                  <a:lnTo>
                    <a:pt x="211467" y="295719"/>
                  </a:lnTo>
                  <a:close/>
                </a:path>
                <a:path extrusionOk="0" h="331470" w="369569">
                  <a:moveTo>
                    <a:pt x="369252" y="28194"/>
                  </a:moveTo>
                  <a:lnTo>
                    <a:pt x="367042" y="17221"/>
                  </a:lnTo>
                  <a:lnTo>
                    <a:pt x="360997" y="8255"/>
                  </a:lnTo>
                  <a:lnTo>
                    <a:pt x="352031" y="2222"/>
                  </a:lnTo>
                  <a:lnTo>
                    <a:pt x="341058" y="0"/>
                  </a:lnTo>
                  <a:lnTo>
                    <a:pt x="330085" y="2222"/>
                  </a:lnTo>
                  <a:lnTo>
                    <a:pt x="321119" y="8255"/>
                  </a:lnTo>
                  <a:lnTo>
                    <a:pt x="315074" y="17221"/>
                  </a:lnTo>
                  <a:lnTo>
                    <a:pt x="312864" y="28194"/>
                  </a:lnTo>
                  <a:lnTo>
                    <a:pt x="315074" y="39179"/>
                  </a:lnTo>
                  <a:lnTo>
                    <a:pt x="321119" y="48133"/>
                  </a:lnTo>
                  <a:lnTo>
                    <a:pt x="330085" y="54178"/>
                  </a:lnTo>
                  <a:lnTo>
                    <a:pt x="341058" y="56400"/>
                  </a:lnTo>
                  <a:lnTo>
                    <a:pt x="352031" y="54178"/>
                  </a:lnTo>
                  <a:lnTo>
                    <a:pt x="360997" y="48133"/>
                  </a:lnTo>
                  <a:lnTo>
                    <a:pt x="367042" y="39179"/>
                  </a:lnTo>
                  <a:lnTo>
                    <a:pt x="369252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4" name="Google Shape;944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14097" y="2916438"/>
              <a:ext cx="845881" cy="1110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5" name="Google Shape;945;p58"/>
            <p:cNvSpPr/>
            <p:nvPr/>
          </p:nvSpPr>
          <p:spPr>
            <a:xfrm>
              <a:off x="5384586" y="3322416"/>
              <a:ext cx="705485" cy="705485"/>
            </a:xfrm>
            <a:custGeom>
              <a:rect b="b" l="l" r="r" t="t"/>
              <a:pathLst>
                <a:path extrusionOk="0" h="705485" w="705485">
                  <a:moveTo>
                    <a:pt x="704903" y="0"/>
                  </a:moveTo>
                  <a:lnTo>
                    <a:pt x="0" y="0"/>
                  </a:lnTo>
                  <a:lnTo>
                    <a:pt x="0" y="704903"/>
                  </a:lnTo>
                  <a:lnTo>
                    <a:pt x="704903" y="704903"/>
                  </a:lnTo>
                  <a:lnTo>
                    <a:pt x="7049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8"/>
            <p:cNvSpPr/>
            <p:nvPr/>
          </p:nvSpPr>
          <p:spPr>
            <a:xfrm>
              <a:off x="5525566" y="3616731"/>
              <a:ext cx="397510" cy="359410"/>
            </a:xfrm>
            <a:custGeom>
              <a:rect b="b" l="l" r="r" t="t"/>
              <a:pathLst>
                <a:path extrusionOk="0" h="359410" w="397510">
                  <a:moveTo>
                    <a:pt x="211467" y="323913"/>
                  </a:moveTo>
                  <a:lnTo>
                    <a:pt x="0" y="323913"/>
                  </a:lnTo>
                  <a:lnTo>
                    <a:pt x="0" y="359156"/>
                  </a:lnTo>
                  <a:lnTo>
                    <a:pt x="211467" y="359156"/>
                  </a:lnTo>
                  <a:lnTo>
                    <a:pt x="211467" y="323913"/>
                  </a:lnTo>
                  <a:close/>
                </a:path>
                <a:path extrusionOk="0" h="359410" w="397510">
                  <a:moveTo>
                    <a:pt x="397446" y="28194"/>
                  </a:moveTo>
                  <a:lnTo>
                    <a:pt x="395236" y="17221"/>
                  </a:lnTo>
                  <a:lnTo>
                    <a:pt x="389191" y="8255"/>
                  </a:lnTo>
                  <a:lnTo>
                    <a:pt x="380225" y="2209"/>
                  </a:lnTo>
                  <a:lnTo>
                    <a:pt x="369252" y="0"/>
                  </a:lnTo>
                  <a:lnTo>
                    <a:pt x="358279" y="2209"/>
                  </a:lnTo>
                  <a:lnTo>
                    <a:pt x="349313" y="8255"/>
                  </a:lnTo>
                  <a:lnTo>
                    <a:pt x="343268" y="17221"/>
                  </a:lnTo>
                  <a:lnTo>
                    <a:pt x="341058" y="28194"/>
                  </a:lnTo>
                  <a:lnTo>
                    <a:pt x="343268" y="39166"/>
                  </a:lnTo>
                  <a:lnTo>
                    <a:pt x="349313" y="48133"/>
                  </a:lnTo>
                  <a:lnTo>
                    <a:pt x="358279" y="54178"/>
                  </a:lnTo>
                  <a:lnTo>
                    <a:pt x="369252" y="56388"/>
                  </a:lnTo>
                  <a:lnTo>
                    <a:pt x="380225" y="54178"/>
                  </a:lnTo>
                  <a:lnTo>
                    <a:pt x="389191" y="48133"/>
                  </a:lnTo>
                  <a:lnTo>
                    <a:pt x="395236" y="39166"/>
                  </a:lnTo>
                  <a:lnTo>
                    <a:pt x="397446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8"/>
            <p:cNvSpPr/>
            <p:nvPr/>
          </p:nvSpPr>
          <p:spPr>
            <a:xfrm>
              <a:off x="3254152" y="3198660"/>
              <a:ext cx="2059939" cy="511810"/>
            </a:xfrm>
            <a:custGeom>
              <a:rect b="b" l="l" r="r" t="t"/>
              <a:pathLst>
                <a:path extrusionOk="0" h="511810" w="2059939">
                  <a:moveTo>
                    <a:pt x="1383628" y="14710"/>
                  </a:moveTo>
                  <a:lnTo>
                    <a:pt x="1317035" y="15821"/>
                  </a:lnTo>
                  <a:lnTo>
                    <a:pt x="1250782" y="18751"/>
                  </a:lnTo>
                  <a:lnTo>
                    <a:pt x="1184868" y="23501"/>
                  </a:lnTo>
                  <a:lnTo>
                    <a:pt x="1119295" y="30071"/>
                  </a:lnTo>
                  <a:lnTo>
                    <a:pt x="1054068" y="38459"/>
                  </a:lnTo>
                  <a:lnTo>
                    <a:pt x="989186" y="48668"/>
                  </a:lnTo>
                  <a:lnTo>
                    <a:pt x="924653" y="60697"/>
                  </a:lnTo>
                  <a:lnTo>
                    <a:pt x="860471" y="74543"/>
                  </a:lnTo>
                  <a:lnTo>
                    <a:pt x="796641" y="90210"/>
                  </a:lnTo>
                  <a:lnTo>
                    <a:pt x="733167" y="107694"/>
                  </a:lnTo>
                  <a:lnTo>
                    <a:pt x="670048" y="126996"/>
                  </a:lnTo>
                  <a:lnTo>
                    <a:pt x="607288" y="148113"/>
                  </a:lnTo>
                  <a:lnTo>
                    <a:pt x="544887" y="171046"/>
                  </a:lnTo>
                  <a:lnTo>
                    <a:pt x="482848" y="195793"/>
                  </a:lnTo>
                  <a:lnTo>
                    <a:pt x="421173" y="222351"/>
                  </a:lnTo>
                  <a:lnTo>
                    <a:pt x="359860" y="250720"/>
                  </a:lnTo>
                  <a:lnTo>
                    <a:pt x="298914" y="280901"/>
                  </a:lnTo>
                  <a:lnTo>
                    <a:pt x="238334" y="312887"/>
                  </a:lnTo>
                  <a:lnTo>
                    <a:pt x="178121" y="346682"/>
                  </a:lnTo>
                  <a:lnTo>
                    <a:pt x="118275" y="382280"/>
                  </a:lnTo>
                  <a:lnTo>
                    <a:pt x="58795" y="419682"/>
                  </a:lnTo>
                  <a:lnTo>
                    <a:pt x="0" y="458678"/>
                  </a:lnTo>
                  <a:lnTo>
                    <a:pt x="35097" y="511596"/>
                  </a:lnTo>
                  <a:lnTo>
                    <a:pt x="92942" y="473232"/>
                  </a:lnTo>
                  <a:lnTo>
                    <a:pt x="151093" y="436653"/>
                  </a:lnTo>
                  <a:lnTo>
                    <a:pt x="209568" y="401861"/>
                  </a:lnTo>
                  <a:lnTo>
                    <a:pt x="268363" y="368851"/>
                  </a:lnTo>
                  <a:lnTo>
                    <a:pt x="327485" y="337623"/>
                  </a:lnTo>
                  <a:lnTo>
                    <a:pt x="386932" y="308174"/>
                  </a:lnTo>
                  <a:lnTo>
                    <a:pt x="446704" y="280506"/>
                  </a:lnTo>
                  <a:lnTo>
                    <a:pt x="506805" y="254614"/>
                  </a:lnTo>
                  <a:lnTo>
                    <a:pt x="567234" y="230498"/>
                  </a:lnTo>
                  <a:lnTo>
                    <a:pt x="627989" y="208158"/>
                  </a:lnTo>
                  <a:lnTo>
                    <a:pt x="689076" y="187591"/>
                  </a:lnTo>
                  <a:lnTo>
                    <a:pt x="689880" y="187321"/>
                  </a:lnTo>
                  <a:lnTo>
                    <a:pt x="750501" y="168796"/>
                  </a:lnTo>
                  <a:lnTo>
                    <a:pt x="812258" y="151773"/>
                  </a:lnTo>
                  <a:lnTo>
                    <a:pt x="874355" y="136521"/>
                  </a:lnTo>
                  <a:lnTo>
                    <a:pt x="936789" y="123040"/>
                  </a:lnTo>
                  <a:lnTo>
                    <a:pt x="937607" y="122863"/>
                  </a:lnTo>
                  <a:lnTo>
                    <a:pt x="999570" y="111326"/>
                  </a:lnTo>
                  <a:lnTo>
                    <a:pt x="1062689" y="101384"/>
                  </a:lnTo>
                  <a:lnTo>
                    <a:pt x="1063496" y="101257"/>
                  </a:lnTo>
                  <a:lnTo>
                    <a:pt x="1126163" y="93210"/>
                  </a:lnTo>
                  <a:lnTo>
                    <a:pt x="1126953" y="93108"/>
                  </a:lnTo>
                  <a:lnTo>
                    <a:pt x="1127083" y="93108"/>
                  </a:lnTo>
                  <a:lnTo>
                    <a:pt x="1189996" y="86805"/>
                  </a:lnTo>
                  <a:lnTo>
                    <a:pt x="1254201" y="82170"/>
                  </a:lnTo>
                  <a:lnTo>
                    <a:pt x="1254027" y="82170"/>
                  </a:lnTo>
                  <a:lnTo>
                    <a:pt x="1318802" y="79305"/>
                  </a:lnTo>
                  <a:lnTo>
                    <a:pt x="1318533" y="79305"/>
                  </a:lnTo>
                  <a:lnTo>
                    <a:pt x="1383827" y="78215"/>
                  </a:lnTo>
                  <a:lnTo>
                    <a:pt x="1383390" y="78210"/>
                  </a:lnTo>
                  <a:lnTo>
                    <a:pt x="1877223" y="78207"/>
                  </a:lnTo>
                  <a:lnTo>
                    <a:pt x="1880740" y="62325"/>
                  </a:lnTo>
                  <a:lnTo>
                    <a:pt x="1790189" y="46188"/>
                  </a:lnTo>
                  <a:lnTo>
                    <a:pt x="1721601" y="36405"/>
                  </a:lnTo>
                  <a:lnTo>
                    <a:pt x="1653344" y="28436"/>
                  </a:lnTo>
                  <a:lnTo>
                    <a:pt x="1585417" y="22280"/>
                  </a:lnTo>
                  <a:lnTo>
                    <a:pt x="1517820" y="17940"/>
                  </a:lnTo>
                  <a:lnTo>
                    <a:pt x="1450557" y="15416"/>
                  </a:lnTo>
                  <a:lnTo>
                    <a:pt x="1383628" y="14710"/>
                  </a:lnTo>
                  <a:close/>
                </a:path>
                <a:path extrusionOk="0" h="511810" w="2059939">
                  <a:moveTo>
                    <a:pt x="689924" y="187321"/>
                  </a:moveTo>
                  <a:lnTo>
                    <a:pt x="689443" y="187468"/>
                  </a:lnTo>
                  <a:lnTo>
                    <a:pt x="689924" y="187321"/>
                  </a:lnTo>
                  <a:close/>
                </a:path>
                <a:path extrusionOk="0" h="511810" w="2059939">
                  <a:moveTo>
                    <a:pt x="1867009" y="124326"/>
                  </a:moveTo>
                  <a:lnTo>
                    <a:pt x="1853351" y="185994"/>
                  </a:lnTo>
                  <a:lnTo>
                    <a:pt x="2059941" y="134189"/>
                  </a:lnTo>
                  <a:lnTo>
                    <a:pt x="2055926" y="130931"/>
                  </a:lnTo>
                  <a:lnTo>
                    <a:pt x="1898409" y="130931"/>
                  </a:lnTo>
                  <a:lnTo>
                    <a:pt x="1867009" y="124326"/>
                  </a:lnTo>
                  <a:close/>
                </a:path>
                <a:path extrusionOk="0" h="511810" w="2059939">
                  <a:moveTo>
                    <a:pt x="1880740" y="62325"/>
                  </a:moveTo>
                  <a:lnTo>
                    <a:pt x="1867009" y="124326"/>
                  </a:lnTo>
                  <a:lnTo>
                    <a:pt x="1898409" y="130931"/>
                  </a:lnTo>
                  <a:lnTo>
                    <a:pt x="1911483" y="68792"/>
                  </a:lnTo>
                  <a:lnTo>
                    <a:pt x="1880740" y="62325"/>
                  </a:lnTo>
                  <a:close/>
                </a:path>
                <a:path extrusionOk="0" h="511810" w="2059939">
                  <a:moveTo>
                    <a:pt x="1894544" y="0"/>
                  </a:moveTo>
                  <a:lnTo>
                    <a:pt x="1880740" y="62325"/>
                  </a:lnTo>
                  <a:lnTo>
                    <a:pt x="1911483" y="68792"/>
                  </a:lnTo>
                  <a:lnTo>
                    <a:pt x="1898409" y="130931"/>
                  </a:lnTo>
                  <a:lnTo>
                    <a:pt x="2055926" y="130931"/>
                  </a:lnTo>
                  <a:lnTo>
                    <a:pt x="1894544" y="0"/>
                  </a:lnTo>
                  <a:close/>
                </a:path>
                <a:path extrusionOk="0" h="511810" w="2059939">
                  <a:moveTo>
                    <a:pt x="1847545" y="120231"/>
                  </a:moveTo>
                  <a:lnTo>
                    <a:pt x="1867009" y="124326"/>
                  </a:lnTo>
                  <a:lnTo>
                    <a:pt x="1867892" y="120338"/>
                  </a:lnTo>
                  <a:lnTo>
                    <a:pt x="1848184" y="120338"/>
                  </a:lnTo>
                  <a:lnTo>
                    <a:pt x="1847545" y="120231"/>
                  </a:lnTo>
                  <a:close/>
                </a:path>
                <a:path extrusionOk="0" h="511810" w="2059939">
                  <a:moveTo>
                    <a:pt x="937677" y="122863"/>
                  </a:moveTo>
                  <a:lnTo>
                    <a:pt x="937166" y="122958"/>
                  </a:lnTo>
                  <a:lnTo>
                    <a:pt x="937677" y="122863"/>
                  </a:lnTo>
                  <a:close/>
                </a:path>
                <a:path extrusionOk="0" h="511810" w="2059939">
                  <a:moveTo>
                    <a:pt x="1846915" y="120098"/>
                  </a:moveTo>
                  <a:lnTo>
                    <a:pt x="1847545" y="120231"/>
                  </a:lnTo>
                  <a:lnTo>
                    <a:pt x="1848184" y="120338"/>
                  </a:lnTo>
                  <a:lnTo>
                    <a:pt x="1846915" y="120098"/>
                  </a:lnTo>
                  <a:close/>
                </a:path>
                <a:path extrusionOk="0" h="511810" w="2059939">
                  <a:moveTo>
                    <a:pt x="1867945" y="120098"/>
                  </a:moveTo>
                  <a:lnTo>
                    <a:pt x="1846915" y="120098"/>
                  </a:lnTo>
                  <a:lnTo>
                    <a:pt x="1848184" y="120338"/>
                  </a:lnTo>
                  <a:lnTo>
                    <a:pt x="1867892" y="120338"/>
                  </a:lnTo>
                  <a:lnTo>
                    <a:pt x="1867945" y="120098"/>
                  </a:lnTo>
                  <a:close/>
                </a:path>
                <a:path extrusionOk="0" h="511810" w="2059939">
                  <a:moveTo>
                    <a:pt x="1870431" y="108874"/>
                  </a:moveTo>
                  <a:lnTo>
                    <a:pt x="1780044" y="108874"/>
                  </a:lnTo>
                  <a:lnTo>
                    <a:pt x="1780829" y="108996"/>
                  </a:lnTo>
                  <a:lnTo>
                    <a:pt x="1847545" y="120231"/>
                  </a:lnTo>
                  <a:lnTo>
                    <a:pt x="1846915" y="120098"/>
                  </a:lnTo>
                  <a:lnTo>
                    <a:pt x="1867945" y="120098"/>
                  </a:lnTo>
                  <a:lnTo>
                    <a:pt x="1870431" y="108874"/>
                  </a:lnTo>
                  <a:close/>
                </a:path>
                <a:path extrusionOk="0" h="511810" w="2059939">
                  <a:moveTo>
                    <a:pt x="1780434" y="108940"/>
                  </a:moveTo>
                  <a:lnTo>
                    <a:pt x="1780769" y="108996"/>
                  </a:lnTo>
                  <a:lnTo>
                    <a:pt x="1780434" y="108940"/>
                  </a:lnTo>
                  <a:close/>
                </a:path>
                <a:path extrusionOk="0" h="511810" w="2059939">
                  <a:moveTo>
                    <a:pt x="1872546" y="99326"/>
                  </a:moveTo>
                  <a:lnTo>
                    <a:pt x="1713035" y="99326"/>
                  </a:lnTo>
                  <a:lnTo>
                    <a:pt x="1713837" y="99430"/>
                  </a:lnTo>
                  <a:lnTo>
                    <a:pt x="1780434" y="108940"/>
                  </a:lnTo>
                  <a:lnTo>
                    <a:pt x="1780044" y="108874"/>
                  </a:lnTo>
                  <a:lnTo>
                    <a:pt x="1870431" y="108874"/>
                  </a:lnTo>
                  <a:lnTo>
                    <a:pt x="1872546" y="99326"/>
                  </a:lnTo>
                  <a:close/>
                </a:path>
                <a:path extrusionOk="0" h="511810" w="2059939">
                  <a:moveTo>
                    <a:pt x="1063598" y="101257"/>
                  </a:moveTo>
                  <a:lnTo>
                    <a:pt x="1063038" y="101329"/>
                  </a:lnTo>
                  <a:lnTo>
                    <a:pt x="1063598" y="101257"/>
                  </a:lnTo>
                  <a:close/>
                </a:path>
                <a:path extrusionOk="0" h="511810" w="2059939">
                  <a:moveTo>
                    <a:pt x="1713444" y="99384"/>
                  </a:moveTo>
                  <a:lnTo>
                    <a:pt x="1713765" y="99430"/>
                  </a:lnTo>
                  <a:lnTo>
                    <a:pt x="1713444" y="99384"/>
                  </a:lnTo>
                  <a:close/>
                </a:path>
                <a:path extrusionOk="0" h="511810" w="2059939">
                  <a:moveTo>
                    <a:pt x="1874267" y="91555"/>
                  </a:moveTo>
                  <a:lnTo>
                    <a:pt x="1646387" y="91555"/>
                  </a:lnTo>
                  <a:lnTo>
                    <a:pt x="1647203" y="91639"/>
                  </a:lnTo>
                  <a:lnTo>
                    <a:pt x="1713444" y="99384"/>
                  </a:lnTo>
                  <a:lnTo>
                    <a:pt x="1713035" y="99326"/>
                  </a:lnTo>
                  <a:lnTo>
                    <a:pt x="1872546" y="99326"/>
                  </a:lnTo>
                  <a:lnTo>
                    <a:pt x="1874267" y="91555"/>
                  </a:lnTo>
                  <a:close/>
                </a:path>
                <a:path extrusionOk="0" h="511810" w="2059939">
                  <a:moveTo>
                    <a:pt x="1127083" y="93108"/>
                  </a:moveTo>
                  <a:lnTo>
                    <a:pt x="1126953" y="93108"/>
                  </a:lnTo>
                  <a:lnTo>
                    <a:pt x="1126494" y="93167"/>
                  </a:lnTo>
                  <a:lnTo>
                    <a:pt x="1127083" y="93108"/>
                  </a:lnTo>
                  <a:close/>
                </a:path>
                <a:path extrusionOk="0" h="511810" w="2059939">
                  <a:moveTo>
                    <a:pt x="1646763" y="91599"/>
                  </a:moveTo>
                  <a:lnTo>
                    <a:pt x="1647105" y="91639"/>
                  </a:lnTo>
                  <a:lnTo>
                    <a:pt x="1646763" y="91599"/>
                  </a:lnTo>
                  <a:close/>
                </a:path>
                <a:path extrusionOk="0" h="511810" w="2059939">
                  <a:moveTo>
                    <a:pt x="1875595" y="85558"/>
                  </a:moveTo>
                  <a:lnTo>
                    <a:pt x="1580100" y="85558"/>
                  </a:lnTo>
                  <a:lnTo>
                    <a:pt x="1580931" y="85623"/>
                  </a:lnTo>
                  <a:lnTo>
                    <a:pt x="1646763" y="91599"/>
                  </a:lnTo>
                  <a:lnTo>
                    <a:pt x="1646387" y="91555"/>
                  </a:lnTo>
                  <a:lnTo>
                    <a:pt x="1874267" y="91555"/>
                  </a:lnTo>
                  <a:lnTo>
                    <a:pt x="1875595" y="85558"/>
                  </a:lnTo>
                  <a:close/>
                </a:path>
                <a:path extrusionOk="0" h="511810" w="2059939">
                  <a:moveTo>
                    <a:pt x="1580534" y="85597"/>
                  </a:moveTo>
                  <a:lnTo>
                    <a:pt x="1580815" y="85623"/>
                  </a:lnTo>
                  <a:lnTo>
                    <a:pt x="1580534" y="85597"/>
                  </a:lnTo>
                  <a:close/>
                </a:path>
                <a:path extrusionOk="0" h="511810" w="2059939">
                  <a:moveTo>
                    <a:pt x="1514603" y="81364"/>
                  </a:moveTo>
                  <a:lnTo>
                    <a:pt x="1580534" y="85597"/>
                  </a:lnTo>
                  <a:lnTo>
                    <a:pt x="1580100" y="85558"/>
                  </a:lnTo>
                  <a:lnTo>
                    <a:pt x="1875595" y="85558"/>
                  </a:lnTo>
                  <a:lnTo>
                    <a:pt x="1876520" y="81380"/>
                  </a:lnTo>
                  <a:lnTo>
                    <a:pt x="1515017" y="81380"/>
                  </a:lnTo>
                  <a:lnTo>
                    <a:pt x="1514603" y="81364"/>
                  </a:lnTo>
                  <a:close/>
                </a:path>
                <a:path extrusionOk="0" h="511810" w="2059939">
                  <a:moveTo>
                    <a:pt x="1876530" y="81337"/>
                  </a:moveTo>
                  <a:lnTo>
                    <a:pt x="1514172" y="81337"/>
                  </a:lnTo>
                  <a:lnTo>
                    <a:pt x="1515017" y="81380"/>
                  </a:lnTo>
                  <a:lnTo>
                    <a:pt x="1876520" y="81380"/>
                  </a:lnTo>
                  <a:close/>
                </a:path>
                <a:path extrusionOk="0" h="511810" w="2059939">
                  <a:moveTo>
                    <a:pt x="1877072" y="78887"/>
                  </a:moveTo>
                  <a:lnTo>
                    <a:pt x="1448603" y="78887"/>
                  </a:lnTo>
                  <a:lnTo>
                    <a:pt x="1449458" y="78908"/>
                  </a:lnTo>
                  <a:lnTo>
                    <a:pt x="1449179" y="78908"/>
                  </a:lnTo>
                  <a:lnTo>
                    <a:pt x="1514603" y="81364"/>
                  </a:lnTo>
                  <a:lnTo>
                    <a:pt x="1514172" y="81337"/>
                  </a:lnTo>
                  <a:lnTo>
                    <a:pt x="1876530" y="81337"/>
                  </a:lnTo>
                  <a:lnTo>
                    <a:pt x="1877067" y="78908"/>
                  </a:lnTo>
                  <a:lnTo>
                    <a:pt x="1449069" y="78904"/>
                  </a:lnTo>
                  <a:lnTo>
                    <a:pt x="1877068" y="78904"/>
                  </a:lnTo>
                  <a:close/>
                </a:path>
                <a:path extrusionOk="0" h="511810" w="2059939">
                  <a:moveTo>
                    <a:pt x="1877223" y="78207"/>
                  </a:moveTo>
                  <a:lnTo>
                    <a:pt x="1383827" y="78215"/>
                  </a:lnTo>
                  <a:lnTo>
                    <a:pt x="1449069" y="78904"/>
                  </a:lnTo>
                  <a:lnTo>
                    <a:pt x="1448603" y="78887"/>
                  </a:lnTo>
                  <a:lnTo>
                    <a:pt x="1877072" y="78887"/>
                  </a:lnTo>
                  <a:lnTo>
                    <a:pt x="1877223" y="78207"/>
                  </a:lnTo>
                  <a:close/>
                </a:path>
              </a:pathLst>
            </a:cu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8" name="Google Shape;948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42802" y="3205265"/>
              <a:ext cx="845883" cy="1110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9" name="Google Shape;949;p58"/>
            <p:cNvSpPr/>
            <p:nvPr/>
          </p:nvSpPr>
          <p:spPr>
            <a:xfrm>
              <a:off x="8013291" y="3611244"/>
              <a:ext cx="705484" cy="705485"/>
            </a:xfrm>
            <a:custGeom>
              <a:rect b="b" l="l" r="r" t="t"/>
              <a:pathLst>
                <a:path extrusionOk="0" h="705485" w="705484">
                  <a:moveTo>
                    <a:pt x="704904" y="0"/>
                  </a:moveTo>
                  <a:lnTo>
                    <a:pt x="0" y="0"/>
                  </a:lnTo>
                  <a:lnTo>
                    <a:pt x="0" y="704903"/>
                  </a:lnTo>
                  <a:lnTo>
                    <a:pt x="704904" y="704903"/>
                  </a:lnTo>
                  <a:lnTo>
                    <a:pt x="704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8"/>
            <p:cNvSpPr/>
            <p:nvPr/>
          </p:nvSpPr>
          <p:spPr>
            <a:xfrm>
              <a:off x="8154263" y="3835069"/>
              <a:ext cx="467995" cy="429895"/>
            </a:xfrm>
            <a:custGeom>
              <a:rect b="b" l="l" r="r" t="t"/>
              <a:pathLst>
                <a:path extrusionOk="0" h="429895" w="467995">
                  <a:moveTo>
                    <a:pt x="211480" y="394398"/>
                  </a:moveTo>
                  <a:lnTo>
                    <a:pt x="0" y="394398"/>
                  </a:lnTo>
                  <a:lnTo>
                    <a:pt x="0" y="429653"/>
                  </a:lnTo>
                  <a:lnTo>
                    <a:pt x="211480" y="429653"/>
                  </a:lnTo>
                  <a:lnTo>
                    <a:pt x="211480" y="394398"/>
                  </a:lnTo>
                  <a:close/>
                </a:path>
                <a:path extrusionOk="0" h="429895" w="467995">
                  <a:moveTo>
                    <a:pt x="467944" y="28194"/>
                  </a:moveTo>
                  <a:lnTo>
                    <a:pt x="465734" y="17221"/>
                  </a:lnTo>
                  <a:lnTo>
                    <a:pt x="459689" y="8255"/>
                  </a:lnTo>
                  <a:lnTo>
                    <a:pt x="450723" y="2209"/>
                  </a:lnTo>
                  <a:lnTo>
                    <a:pt x="439750" y="0"/>
                  </a:lnTo>
                  <a:lnTo>
                    <a:pt x="428777" y="2209"/>
                  </a:lnTo>
                  <a:lnTo>
                    <a:pt x="419811" y="8255"/>
                  </a:lnTo>
                  <a:lnTo>
                    <a:pt x="413766" y="17221"/>
                  </a:lnTo>
                  <a:lnTo>
                    <a:pt x="411556" y="28194"/>
                  </a:lnTo>
                  <a:lnTo>
                    <a:pt x="413766" y="39166"/>
                  </a:lnTo>
                  <a:lnTo>
                    <a:pt x="419811" y="48133"/>
                  </a:lnTo>
                  <a:lnTo>
                    <a:pt x="428777" y="54178"/>
                  </a:lnTo>
                  <a:lnTo>
                    <a:pt x="439750" y="56388"/>
                  </a:lnTo>
                  <a:lnTo>
                    <a:pt x="450723" y="54178"/>
                  </a:lnTo>
                  <a:lnTo>
                    <a:pt x="459689" y="48133"/>
                  </a:lnTo>
                  <a:lnTo>
                    <a:pt x="465734" y="39166"/>
                  </a:lnTo>
                  <a:lnTo>
                    <a:pt x="467944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8"/>
            <p:cNvSpPr/>
            <p:nvPr/>
          </p:nvSpPr>
          <p:spPr>
            <a:xfrm>
              <a:off x="6159839" y="3136720"/>
              <a:ext cx="1783079" cy="307975"/>
            </a:xfrm>
            <a:custGeom>
              <a:rect b="b" l="l" r="r" t="t"/>
              <a:pathLst>
                <a:path extrusionOk="0" h="307975" w="1783079">
                  <a:moveTo>
                    <a:pt x="0" y="138735"/>
                  </a:moveTo>
                  <a:lnTo>
                    <a:pt x="49337" y="121155"/>
                  </a:lnTo>
                  <a:lnTo>
                    <a:pt x="98544" y="104765"/>
                  </a:lnTo>
                  <a:lnTo>
                    <a:pt x="147621" y="89566"/>
                  </a:lnTo>
                  <a:lnTo>
                    <a:pt x="196566" y="75556"/>
                  </a:lnTo>
                  <a:lnTo>
                    <a:pt x="245381" y="62737"/>
                  </a:lnTo>
                  <a:lnTo>
                    <a:pt x="294065" y="51108"/>
                  </a:lnTo>
                  <a:lnTo>
                    <a:pt x="342619" y="40668"/>
                  </a:lnTo>
                  <a:lnTo>
                    <a:pt x="391042" y="31419"/>
                  </a:lnTo>
                  <a:lnTo>
                    <a:pt x="439334" y="23361"/>
                  </a:lnTo>
                  <a:lnTo>
                    <a:pt x="487496" y="16492"/>
                  </a:lnTo>
                  <a:lnTo>
                    <a:pt x="535527" y="10813"/>
                  </a:lnTo>
                  <a:lnTo>
                    <a:pt x="583427" y="6324"/>
                  </a:lnTo>
                  <a:lnTo>
                    <a:pt x="631197" y="3026"/>
                  </a:lnTo>
                  <a:lnTo>
                    <a:pt x="678836" y="918"/>
                  </a:lnTo>
                  <a:lnTo>
                    <a:pt x="726344" y="0"/>
                  </a:lnTo>
                  <a:lnTo>
                    <a:pt x="773721" y="271"/>
                  </a:lnTo>
                  <a:lnTo>
                    <a:pt x="820968" y="1733"/>
                  </a:lnTo>
                  <a:lnTo>
                    <a:pt x="868084" y="4386"/>
                  </a:lnTo>
                  <a:lnTo>
                    <a:pt x="915070" y="8228"/>
                  </a:lnTo>
                  <a:lnTo>
                    <a:pt x="961925" y="13260"/>
                  </a:lnTo>
                  <a:lnTo>
                    <a:pt x="1008649" y="19483"/>
                  </a:lnTo>
                  <a:lnTo>
                    <a:pt x="1055242" y="26895"/>
                  </a:lnTo>
                  <a:lnTo>
                    <a:pt x="1101705" y="35498"/>
                  </a:lnTo>
                  <a:lnTo>
                    <a:pt x="1148037" y="45291"/>
                  </a:lnTo>
                  <a:lnTo>
                    <a:pt x="1194239" y="56274"/>
                  </a:lnTo>
                  <a:lnTo>
                    <a:pt x="1240309" y="68447"/>
                  </a:lnTo>
                  <a:lnTo>
                    <a:pt x="1286249" y="81810"/>
                  </a:lnTo>
                  <a:lnTo>
                    <a:pt x="1332059" y="96363"/>
                  </a:lnTo>
                  <a:lnTo>
                    <a:pt x="1377738" y="112107"/>
                  </a:lnTo>
                  <a:lnTo>
                    <a:pt x="1423286" y="129040"/>
                  </a:lnTo>
                  <a:lnTo>
                    <a:pt x="1468703" y="147164"/>
                  </a:lnTo>
                  <a:lnTo>
                    <a:pt x="1513990" y="166478"/>
                  </a:lnTo>
                  <a:lnTo>
                    <a:pt x="1559146" y="186982"/>
                  </a:lnTo>
                  <a:lnTo>
                    <a:pt x="1604171" y="208676"/>
                  </a:lnTo>
                  <a:lnTo>
                    <a:pt x="1649066" y="231560"/>
                  </a:lnTo>
                  <a:lnTo>
                    <a:pt x="1693830" y="255634"/>
                  </a:lnTo>
                  <a:lnTo>
                    <a:pt x="1738463" y="280898"/>
                  </a:lnTo>
                  <a:lnTo>
                    <a:pt x="1782966" y="307353"/>
                  </a:lnTo>
                </a:path>
              </a:pathLst>
            </a:custGeom>
            <a:noFill/>
            <a:ln cap="flat" cmpd="sng" w="63500">
              <a:solidFill>
                <a:srgbClr val="A6AA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52" name="Google Shape;952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88681" y="4582754"/>
              <a:ext cx="845879" cy="1110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3" name="Google Shape;953;p58"/>
            <p:cNvSpPr/>
            <p:nvPr/>
          </p:nvSpPr>
          <p:spPr>
            <a:xfrm>
              <a:off x="8859170" y="4988733"/>
              <a:ext cx="705484" cy="705485"/>
            </a:xfrm>
            <a:custGeom>
              <a:rect b="b" l="l" r="r" t="t"/>
              <a:pathLst>
                <a:path extrusionOk="0" h="705485" w="705484">
                  <a:moveTo>
                    <a:pt x="704903" y="0"/>
                  </a:moveTo>
                  <a:lnTo>
                    <a:pt x="0" y="0"/>
                  </a:lnTo>
                  <a:lnTo>
                    <a:pt x="0" y="704903"/>
                  </a:lnTo>
                  <a:lnTo>
                    <a:pt x="704903" y="704903"/>
                  </a:lnTo>
                  <a:lnTo>
                    <a:pt x="7049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8"/>
            <p:cNvSpPr/>
            <p:nvPr/>
          </p:nvSpPr>
          <p:spPr>
            <a:xfrm>
              <a:off x="9000147" y="5142064"/>
              <a:ext cx="538479" cy="500379"/>
            </a:xfrm>
            <a:custGeom>
              <a:rect b="b" l="l" r="r" t="t"/>
              <a:pathLst>
                <a:path extrusionOk="0" h="500379" w="538479">
                  <a:moveTo>
                    <a:pt x="211467" y="464896"/>
                  </a:moveTo>
                  <a:lnTo>
                    <a:pt x="0" y="464896"/>
                  </a:lnTo>
                  <a:lnTo>
                    <a:pt x="0" y="500138"/>
                  </a:lnTo>
                  <a:lnTo>
                    <a:pt x="211467" y="500138"/>
                  </a:lnTo>
                  <a:lnTo>
                    <a:pt x="211467" y="464896"/>
                  </a:lnTo>
                  <a:close/>
                </a:path>
                <a:path extrusionOk="0" h="500379" w="538479">
                  <a:moveTo>
                    <a:pt x="538429" y="28194"/>
                  </a:moveTo>
                  <a:lnTo>
                    <a:pt x="536219" y="17221"/>
                  </a:lnTo>
                  <a:lnTo>
                    <a:pt x="530174" y="8255"/>
                  </a:lnTo>
                  <a:lnTo>
                    <a:pt x="521208" y="2209"/>
                  </a:lnTo>
                  <a:lnTo>
                    <a:pt x="510235" y="0"/>
                  </a:lnTo>
                  <a:lnTo>
                    <a:pt x="499262" y="2209"/>
                  </a:lnTo>
                  <a:lnTo>
                    <a:pt x="490296" y="8255"/>
                  </a:lnTo>
                  <a:lnTo>
                    <a:pt x="484251" y="17221"/>
                  </a:lnTo>
                  <a:lnTo>
                    <a:pt x="482041" y="28194"/>
                  </a:lnTo>
                  <a:lnTo>
                    <a:pt x="484251" y="39166"/>
                  </a:lnTo>
                  <a:lnTo>
                    <a:pt x="490296" y="48133"/>
                  </a:lnTo>
                  <a:lnTo>
                    <a:pt x="499262" y="54178"/>
                  </a:lnTo>
                  <a:lnTo>
                    <a:pt x="510235" y="56388"/>
                  </a:lnTo>
                  <a:lnTo>
                    <a:pt x="521208" y="54178"/>
                  </a:lnTo>
                  <a:lnTo>
                    <a:pt x="530174" y="48133"/>
                  </a:lnTo>
                  <a:lnTo>
                    <a:pt x="536219" y="39166"/>
                  </a:lnTo>
                  <a:lnTo>
                    <a:pt x="538429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55" name="Google Shape;955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88681" y="7260848"/>
              <a:ext cx="845879" cy="111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6" name="Google Shape;956;p58"/>
            <p:cNvSpPr/>
            <p:nvPr/>
          </p:nvSpPr>
          <p:spPr>
            <a:xfrm>
              <a:off x="8859170" y="7666827"/>
              <a:ext cx="705484" cy="705484"/>
            </a:xfrm>
            <a:custGeom>
              <a:rect b="b" l="l" r="r" t="t"/>
              <a:pathLst>
                <a:path extrusionOk="0" h="705484" w="705484">
                  <a:moveTo>
                    <a:pt x="704903" y="0"/>
                  </a:moveTo>
                  <a:lnTo>
                    <a:pt x="0" y="0"/>
                  </a:lnTo>
                  <a:lnTo>
                    <a:pt x="0" y="704902"/>
                  </a:lnTo>
                  <a:lnTo>
                    <a:pt x="704903" y="704902"/>
                  </a:lnTo>
                  <a:lnTo>
                    <a:pt x="7049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8"/>
            <p:cNvSpPr/>
            <p:nvPr/>
          </p:nvSpPr>
          <p:spPr>
            <a:xfrm>
              <a:off x="9000147" y="7714424"/>
              <a:ext cx="496570" cy="606425"/>
            </a:xfrm>
            <a:custGeom>
              <a:rect b="b" l="l" r="r" t="t"/>
              <a:pathLst>
                <a:path extrusionOk="0" h="606425" w="496570">
                  <a:moveTo>
                    <a:pt x="211467" y="570623"/>
                  </a:moveTo>
                  <a:lnTo>
                    <a:pt x="0" y="570623"/>
                  </a:lnTo>
                  <a:lnTo>
                    <a:pt x="0" y="605878"/>
                  </a:lnTo>
                  <a:lnTo>
                    <a:pt x="211467" y="605878"/>
                  </a:lnTo>
                  <a:lnTo>
                    <a:pt x="211467" y="570623"/>
                  </a:lnTo>
                  <a:close/>
                </a:path>
                <a:path extrusionOk="0" h="606425" w="496570">
                  <a:moveTo>
                    <a:pt x="496138" y="28194"/>
                  </a:moveTo>
                  <a:lnTo>
                    <a:pt x="493915" y="17221"/>
                  </a:lnTo>
                  <a:lnTo>
                    <a:pt x="487883" y="8255"/>
                  </a:lnTo>
                  <a:lnTo>
                    <a:pt x="478917" y="2209"/>
                  </a:lnTo>
                  <a:lnTo>
                    <a:pt x="467944" y="0"/>
                  </a:lnTo>
                  <a:lnTo>
                    <a:pt x="456958" y="2209"/>
                  </a:lnTo>
                  <a:lnTo>
                    <a:pt x="448005" y="8255"/>
                  </a:lnTo>
                  <a:lnTo>
                    <a:pt x="441960" y="17221"/>
                  </a:lnTo>
                  <a:lnTo>
                    <a:pt x="439750" y="28194"/>
                  </a:lnTo>
                  <a:lnTo>
                    <a:pt x="441960" y="39166"/>
                  </a:lnTo>
                  <a:lnTo>
                    <a:pt x="448005" y="48133"/>
                  </a:lnTo>
                  <a:lnTo>
                    <a:pt x="456958" y="54178"/>
                  </a:lnTo>
                  <a:lnTo>
                    <a:pt x="467944" y="56388"/>
                  </a:lnTo>
                  <a:lnTo>
                    <a:pt x="478917" y="54178"/>
                  </a:lnTo>
                  <a:lnTo>
                    <a:pt x="487883" y="48133"/>
                  </a:lnTo>
                  <a:lnTo>
                    <a:pt x="493915" y="39166"/>
                  </a:lnTo>
                  <a:lnTo>
                    <a:pt x="496138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8"/>
            <p:cNvSpPr/>
            <p:nvPr/>
          </p:nvSpPr>
          <p:spPr>
            <a:xfrm>
              <a:off x="9463750" y="7607161"/>
              <a:ext cx="93345" cy="56515"/>
            </a:xfrm>
            <a:custGeom>
              <a:rect b="b" l="l" r="r" t="t"/>
              <a:pathLst>
                <a:path extrusionOk="0" h="56515" w="93345">
                  <a:moveTo>
                    <a:pt x="93273" y="0"/>
                  </a:moveTo>
                  <a:lnTo>
                    <a:pt x="0" y="0"/>
                  </a:lnTo>
                  <a:lnTo>
                    <a:pt x="0" y="56393"/>
                  </a:lnTo>
                  <a:lnTo>
                    <a:pt x="93273" y="56393"/>
                  </a:lnTo>
                  <a:lnTo>
                    <a:pt x="932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8"/>
            <p:cNvSpPr/>
            <p:nvPr/>
          </p:nvSpPr>
          <p:spPr>
            <a:xfrm>
              <a:off x="8779347" y="3841164"/>
              <a:ext cx="1831340" cy="3521709"/>
            </a:xfrm>
            <a:custGeom>
              <a:rect b="b" l="l" r="r" t="t"/>
              <a:pathLst>
                <a:path extrusionOk="0" h="3521709" w="1831340">
                  <a:moveTo>
                    <a:pt x="905494" y="3314600"/>
                  </a:moveTo>
                  <a:lnTo>
                    <a:pt x="855051" y="3521525"/>
                  </a:lnTo>
                  <a:lnTo>
                    <a:pt x="1050858" y="3437724"/>
                  </a:lnTo>
                  <a:lnTo>
                    <a:pt x="1030925" y="3420841"/>
                  </a:lnTo>
                  <a:lnTo>
                    <a:pt x="981942" y="3420841"/>
                  </a:lnTo>
                  <a:lnTo>
                    <a:pt x="933369" y="3379938"/>
                  </a:lnTo>
                  <a:lnTo>
                    <a:pt x="953879" y="3355583"/>
                  </a:lnTo>
                  <a:lnTo>
                    <a:pt x="905494" y="3314600"/>
                  </a:lnTo>
                  <a:close/>
                </a:path>
                <a:path extrusionOk="0" h="3521709" w="1831340">
                  <a:moveTo>
                    <a:pt x="953879" y="3355583"/>
                  </a:moveTo>
                  <a:lnTo>
                    <a:pt x="933369" y="3379938"/>
                  </a:lnTo>
                  <a:lnTo>
                    <a:pt x="981942" y="3420841"/>
                  </a:lnTo>
                  <a:lnTo>
                    <a:pt x="1002334" y="3396624"/>
                  </a:lnTo>
                  <a:lnTo>
                    <a:pt x="953879" y="3355583"/>
                  </a:lnTo>
                  <a:close/>
                </a:path>
                <a:path extrusionOk="0" h="3521709" w="1831340">
                  <a:moveTo>
                    <a:pt x="1002334" y="3396624"/>
                  </a:moveTo>
                  <a:lnTo>
                    <a:pt x="981942" y="3420841"/>
                  </a:lnTo>
                  <a:lnTo>
                    <a:pt x="1030925" y="3420841"/>
                  </a:lnTo>
                  <a:lnTo>
                    <a:pt x="1002334" y="3396624"/>
                  </a:lnTo>
                  <a:close/>
                </a:path>
                <a:path extrusionOk="0" h="3521709" w="1831340">
                  <a:moveTo>
                    <a:pt x="1047536" y="3341363"/>
                  </a:moveTo>
                  <a:lnTo>
                    <a:pt x="965854" y="3341363"/>
                  </a:lnTo>
                  <a:lnTo>
                    <a:pt x="953879" y="3355583"/>
                  </a:lnTo>
                  <a:lnTo>
                    <a:pt x="1002334" y="3396624"/>
                  </a:lnTo>
                  <a:lnTo>
                    <a:pt x="1014625" y="3382029"/>
                  </a:lnTo>
                  <a:lnTo>
                    <a:pt x="1047536" y="3341363"/>
                  </a:lnTo>
                  <a:close/>
                </a:path>
                <a:path extrusionOk="0" h="3521709" w="1831340">
                  <a:moveTo>
                    <a:pt x="1109792" y="3263210"/>
                  </a:moveTo>
                  <a:lnTo>
                    <a:pt x="1029096" y="3263210"/>
                  </a:lnTo>
                  <a:lnTo>
                    <a:pt x="965635" y="3341623"/>
                  </a:lnTo>
                  <a:lnTo>
                    <a:pt x="965854" y="3341363"/>
                  </a:lnTo>
                  <a:lnTo>
                    <a:pt x="1047536" y="3341363"/>
                  </a:lnTo>
                  <a:lnTo>
                    <a:pt x="1078608" y="3302969"/>
                  </a:lnTo>
                  <a:lnTo>
                    <a:pt x="1109792" y="3263210"/>
                  </a:lnTo>
                  <a:close/>
                </a:path>
                <a:path extrusionOk="0" h="3521709" w="1831340">
                  <a:moveTo>
                    <a:pt x="1169531" y="3185774"/>
                  </a:moveTo>
                  <a:lnTo>
                    <a:pt x="1089823" y="3185774"/>
                  </a:lnTo>
                  <a:lnTo>
                    <a:pt x="1028952" y="3263387"/>
                  </a:lnTo>
                  <a:lnTo>
                    <a:pt x="1029096" y="3263210"/>
                  </a:lnTo>
                  <a:lnTo>
                    <a:pt x="1109792" y="3263210"/>
                  </a:lnTo>
                  <a:lnTo>
                    <a:pt x="1139946" y="3224763"/>
                  </a:lnTo>
                  <a:lnTo>
                    <a:pt x="1169531" y="3185774"/>
                  </a:lnTo>
                  <a:close/>
                </a:path>
                <a:path extrusionOk="0" h="3521709" w="1831340">
                  <a:moveTo>
                    <a:pt x="1226656" y="3109178"/>
                  </a:moveTo>
                  <a:lnTo>
                    <a:pt x="1147940" y="3109178"/>
                  </a:lnTo>
                  <a:lnTo>
                    <a:pt x="1089688" y="3185947"/>
                  </a:lnTo>
                  <a:lnTo>
                    <a:pt x="1089823" y="3185774"/>
                  </a:lnTo>
                  <a:lnTo>
                    <a:pt x="1169531" y="3185774"/>
                  </a:lnTo>
                  <a:lnTo>
                    <a:pt x="1198686" y="3147350"/>
                  </a:lnTo>
                  <a:lnTo>
                    <a:pt x="1226656" y="3109178"/>
                  </a:lnTo>
                  <a:close/>
                </a:path>
                <a:path extrusionOk="0" h="3521709" w="1831340">
                  <a:moveTo>
                    <a:pt x="1281170" y="3033422"/>
                  </a:moveTo>
                  <a:lnTo>
                    <a:pt x="1203443" y="3033422"/>
                  </a:lnTo>
                  <a:lnTo>
                    <a:pt x="1147762" y="3109412"/>
                  </a:lnTo>
                  <a:lnTo>
                    <a:pt x="1147940" y="3109178"/>
                  </a:lnTo>
                  <a:lnTo>
                    <a:pt x="1226656" y="3109178"/>
                  </a:lnTo>
                  <a:lnTo>
                    <a:pt x="1254828" y="3070729"/>
                  </a:lnTo>
                  <a:lnTo>
                    <a:pt x="1281170" y="3033422"/>
                  </a:lnTo>
                  <a:close/>
                </a:path>
                <a:path extrusionOk="0" h="3521709" w="1831340">
                  <a:moveTo>
                    <a:pt x="1333076" y="2958509"/>
                  </a:moveTo>
                  <a:lnTo>
                    <a:pt x="1256332" y="2958509"/>
                  </a:lnTo>
                  <a:lnTo>
                    <a:pt x="1203246" y="3033691"/>
                  </a:lnTo>
                  <a:lnTo>
                    <a:pt x="1203443" y="3033422"/>
                  </a:lnTo>
                  <a:lnTo>
                    <a:pt x="1281170" y="3033422"/>
                  </a:lnTo>
                  <a:lnTo>
                    <a:pt x="1308373" y="2994897"/>
                  </a:lnTo>
                  <a:lnTo>
                    <a:pt x="1333076" y="2958509"/>
                  </a:lnTo>
                  <a:close/>
                </a:path>
                <a:path extrusionOk="0" h="3521709" w="1831340">
                  <a:moveTo>
                    <a:pt x="1382375" y="2884440"/>
                  </a:moveTo>
                  <a:lnTo>
                    <a:pt x="1306610" y="2884440"/>
                  </a:lnTo>
                  <a:lnTo>
                    <a:pt x="1256187" y="2958714"/>
                  </a:lnTo>
                  <a:lnTo>
                    <a:pt x="1256332" y="2958509"/>
                  </a:lnTo>
                  <a:lnTo>
                    <a:pt x="1333076" y="2958509"/>
                  </a:lnTo>
                  <a:lnTo>
                    <a:pt x="1359319" y="2919853"/>
                  </a:lnTo>
                  <a:lnTo>
                    <a:pt x="1382375" y="2884440"/>
                  </a:lnTo>
                  <a:close/>
                </a:path>
                <a:path extrusionOk="0" h="3521709" w="1831340">
                  <a:moveTo>
                    <a:pt x="1429071" y="2811217"/>
                  </a:moveTo>
                  <a:lnTo>
                    <a:pt x="1354277" y="2811217"/>
                  </a:lnTo>
                  <a:lnTo>
                    <a:pt x="1306426" y="2884710"/>
                  </a:lnTo>
                  <a:lnTo>
                    <a:pt x="1306610" y="2884440"/>
                  </a:lnTo>
                  <a:lnTo>
                    <a:pt x="1382375" y="2884440"/>
                  </a:lnTo>
                  <a:lnTo>
                    <a:pt x="1407666" y="2845595"/>
                  </a:lnTo>
                  <a:lnTo>
                    <a:pt x="1429071" y="2811217"/>
                  </a:lnTo>
                  <a:close/>
                </a:path>
                <a:path extrusionOk="0" h="3521709" w="1831340">
                  <a:moveTo>
                    <a:pt x="1473166" y="2738842"/>
                  </a:moveTo>
                  <a:lnTo>
                    <a:pt x="1399331" y="2738842"/>
                  </a:lnTo>
                  <a:lnTo>
                    <a:pt x="1354098" y="2811491"/>
                  </a:lnTo>
                  <a:lnTo>
                    <a:pt x="1354277" y="2811217"/>
                  </a:lnTo>
                  <a:lnTo>
                    <a:pt x="1429071" y="2811217"/>
                  </a:lnTo>
                  <a:lnTo>
                    <a:pt x="1453414" y="2772119"/>
                  </a:lnTo>
                  <a:lnTo>
                    <a:pt x="1473166" y="2738842"/>
                  </a:lnTo>
                  <a:close/>
                </a:path>
                <a:path extrusionOk="0" h="3521709" w="1831340">
                  <a:moveTo>
                    <a:pt x="1514664" y="2667317"/>
                  </a:moveTo>
                  <a:lnTo>
                    <a:pt x="1441776" y="2667317"/>
                  </a:lnTo>
                  <a:lnTo>
                    <a:pt x="1399138" y="2739153"/>
                  </a:lnTo>
                  <a:lnTo>
                    <a:pt x="1399331" y="2738842"/>
                  </a:lnTo>
                  <a:lnTo>
                    <a:pt x="1473166" y="2738842"/>
                  </a:lnTo>
                  <a:lnTo>
                    <a:pt x="1496562" y="2699424"/>
                  </a:lnTo>
                  <a:lnTo>
                    <a:pt x="1514664" y="2667317"/>
                  </a:lnTo>
                  <a:close/>
                </a:path>
                <a:path extrusionOk="0" h="3521709" w="1831340">
                  <a:moveTo>
                    <a:pt x="1553569" y="2596645"/>
                  </a:moveTo>
                  <a:lnTo>
                    <a:pt x="1481611" y="2596645"/>
                  </a:lnTo>
                  <a:lnTo>
                    <a:pt x="1441606" y="2667603"/>
                  </a:lnTo>
                  <a:lnTo>
                    <a:pt x="1441776" y="2667317"/>
                  </a:lnTo>
                  <a:lnTo>
                    <a:pt x="1514664" y="2667317"/>
                  </a:lnTo>
                  <a:lnTo>
                    <a:pt x="1537107" y="2627509"/>
                  </a:lnTo>
                  <a:lnTo>
                    <a:pt x="1553569" y="2596645"/>
                  </a:lnTo>
                  <a:close/>
                </a:path>
                <a:path extrusionOk="0" h="3521709" w="1831340">
                  <a:moveTo>
                    <a:pt x="1589885" y="2526830"/>
                  </a:moveTo>
                  <a:lnTo>
                    <a:pt x="1518838" y="2526830"/>
                  </a:lnTo>
                  <a:lnTo>
                    <a:pt x="1481437" y="2596954"/>
                  </a:lnTo>
                  <a:lnTo>
                    <a:pt x="1481611" y="2596645"/>
                  </a:lnTo>
                  <a:lnTo>
                    <a:pt x="1553569" y="2596645"/>
                  </a:lnTo>
                  <a:lnTo>
                    <a:pt x="1575051" y="2556369"/>
                  </a:lnTo>
                  <a:lnTo>
                    <a:pt x="1589885" y="2526830"/>
                  </a:lnTo>
                  <a:close/>
                </a:path>
                <a:path extrusionOk="0" h="3521709" w="1831340">
                  <a:moveTo>
                    <a:pt x="1623620" y="2457871"/>
                  </a:moveTo>
                  <a:lnTo>
                    <a:pt x="1553458" y="2457871"/>
                  </a:lnTo>
                  <a:lnTo>
                    <a:pt x="1518647" y="2527188"/>
                  </a:lnTo>
                  <a:lnTo>
                    <a:pt x="1518838" y="2526830"/>
                  </a:lnTo>
                  <a:lnTo>
                    <a:pt x="1589885" y="2526830"/>
                  </a:lnTo>
                  <a:lnTo>
                    <a:pt x="1610389" y="2486003"/>
                  </a:lnTo>
                  <a:lnTo>
                    <a:pt x="1623620" y="2457871"/>
                  </a:lnTo>
                  <a:close/>
                </a:path>
                <a:path extrusionOk="0" h="3521709" w="1831340">
                  <a:moveTo>
                    <a:pt x="1654778" y="2389772"/>
                  </a:moveTo>
                  <a:lnTo>
                    <a:pt x="1585475" y="2389772"/>
                  </a:lnTo>
                  <a:lnTo>
                    <a:pt x="1553274" y="2458238"/>
                  </a:lnTo>
                  <a:lnTo>
                    <a:pt x="1553458" y="2457871"/>
                  </a:lnTo>
                  <a:lnTo>
                    <a:pt x="1623620" y="2457871"/>
                  </a:lnTo>
                  <a:lnTo>
                    <a:pt x="1643120" y="2416408"/>
                  </a:lnTo>
                  <a:lnTo>
                    <a:pt x="1654778" y="2389772"/>
                  </a:lnTo>
                  <a:close/>
                </a:path>
                <a:path extrusionOk="0" h="3521709" w="1831340">
                  <a:moveTo>
                    <a:pt x="1683366" y="2322536"/>
                  </a:moveTo>
                  <a:lnTo>
                    <a:pt x="1614888" y="2322536"/>
                  </a:lnTo>
                  <a:lnTo>
                    <a:pt x="1614539" y="2323368"/>
                  </a:lnTo>
                  <a:lnTo>
                    <a:pt x="1585285" y="2390177"/>
                  </a:lnTo>
                  <a:lnTo>
                    <a:pt x="1585475" y="2389772"/>
                  </a:lnTo>
                  <a:lnTo>
                    <a:pt x="1654778" y="2389772"/>
                  </a:lnTo>
                  <a:lnTo>
                    <a:pt x="1673242" y="2347583"/>
                  </a:lnTo>
                  <a:lnTo>
                    <a:pt x="1683366" y="2322536"/>
                  </a:lnTo>
                  <a:close/>
                </a:path>
                <a:path extrusionOk="0" h="3521709" w="1831340">
                  <a:moveTo>
                    <a:pt x="1614718" y="2322925"/>
                  </a:moveTo>
                  <a:lnTo>
                    <a:pt x="1614524" y="2323368"/>
                  </a:lnTo>
                  <a:lnTo>
                    <a:pt x="1614718" y="2322925"/>
                  </a:lnTo>
                  <a:close/>
                </a:path>
                <a:path extrusionOk="0" h="3521709" w="1831340">
                  <a:moveTo>
                    <a:pt x="1709393" y="2256166"/>
                  </a:moveTo>
                  <a:lnTo>
                    <a:pt x="1641702" y="2256166"/>
                  </a:lnTo>
                  <a:lnTo>
                    <a:pt x="1641360" y="2257049"/>
                  </a:lnTo>
                  <a:lnTo>
                    <a:pt x="1614718" y="2322925"/>
                  </a:lnTo>
                  <a:lnTo>
                    <a:pt x="1614888" y="2322536"/>
                  </a:lnTo>
                  <a:lnTo>
                    <a:pt x="1683366" y="2322536"/>
                  </a:lnTo>
                  <a:lnTo>
                    <a:pt x="1700752" y="2279524"/>
                  </a:lnTo>
                  <a:lnTo>
                    <a:pt x="1709393" y="2256166"/>
                  </a:lnTo>
                  <a:close/>
                </a:path>
                <a:path extrusionOk="0" h="3521709" w="1831340">
                  <a:moveTo>
                    <a:pt x="1641524" y="2256607"/>
                  </a:moveTo>
                  <a:lnTo>
                    <a:pt x="1641345" y="2257049"/>
                  </a:lnTo>
                  <a:lnTo>
                    <a:pt x="1641524" y="2256607"/>
                  </a:lnTo>
                  <a:close/>
                </a:path>
                <a:path extrusionOk="0" h="3521709" w="1831340">
                  <a:moveTo>
                    <a:pt x="1732867" y="2190662"/>
                  </a:moveTo>
                  <a:lnTo>
                    <a:pt x="1665919" y="2190662"/>
                  </a:lnTo>
                  <a:lnTo>
                    <a:pt x="1665589" y="2191598"/>
                  </a:lnTo>
                  <a:lnTo>
                    <a:pt x="1641524" y="2256607"/>
                  </a:lnTo>
                  <a:lnTo>
                    <a:pt x="1641702" y="2256166"/>
                  </a:lnTo>
                  <a:lnTo>
                    <a:pt x="1709393" y="2256166"/>
                  </a:lnTo>
                  <a:lnTo>
                    <a:pt x="1725646" y="2212229"/>
                  </a:lnTo>
                  <a:lnTo>
                    <a:pt x="1732867" y="2190662"/>
                  </a:lnTo>
                  <a:close/>
                </a:path>
                <a:path extrusionOk="0" h="3521709" w="1831340">
                  <a:moveTo>
                    <a:pt x="1665742" y="2191141"/>
                  </a:moveTo>
                  <a:lnTo>
                    <a:pt x="1665573" y="2191598"/>
                  </a:lnTo>
                  <a:lnTo>
                    <a:pt x="1665742" y="2191141"/>
                  </a:lnTo>
                  <a:close/>
                </a:path>
                <a:path extrusionOk="0" h="3521709" w="1831340">
                  <a:moveTo>
                    <a:pt x="1753799" y="2126028"/>
                  </a:moveTo>
                  <a:lnTo>
                    <a:pt x="1687542" y="2126028"/>
                  </a:lnTo>
                  <a:lnTo>
                    <a:pt x="1687229" y="2127018"/>
                  </a:lnTo>
                  <a:lnTo>
                    <a:pt x="1665742" y="2191141"/>
                  </a:lnTo>
                  <a:lnTo>
                    <a:pt x="1665919" y="2190662"/>
                  </a:lnTo>
                  <a:lnTo>
                    <a:pt x="1732867" y="2190662"/>
                  </a:lnTo>
                  <a:lnTo>
                    <a:pt x="1747922" y="2145696"/>
                  </a:lnTo>
                  <a:lnTo>
                    <a:pt x="1753799" y="2126028"/>
                  </a:lnTo>
                  <a:close/>
                </a:path>
                <a:path extrusionOk="0" h="3521709" w="1831340">
                  <a:moveTo>
                    <a:pt x="1687378" y="2126519"/>
                  </a:moveTo>
                  <a:lnTo>
                    <a:pt x="1687211" y="2127018"/>
                  </a:lnTo>
                  <a:lnTo>
                    <a:pt x="1687378" y="2126519"/>
                  </a:lnTo>
                  <a:close/>
                </a:path>
                <a:path extrusionOk="0" h="3521709" w="1831340">
                  <a:moveTo>
                    <a:pt x="1772199" y="2062266"/>
                  </a:moveTo>
                  <a:lnTo>
                    <a:pt x="1706577" y="2062266"/>
                  </a:lnTo>
                  <a:lnTo>
                    <a:pt x="1706284" y="2063313"/>
                  </a:lnTo>
                  <a:lnTo>
                    <a:pt x="1687378" y="2126519"/>
                  </a:lnTo>
                  <a:lnTo>
                    <a:pt x="1687542" y="2126028"/>
                  </a:lnTo>
                  <a:lnTo>
                    <a:pt x="1753799" y="2126028"/>
                  </a:lnTo>
                  <a:lnTo>
                    <a:pt x="1767575" y="2079924"/>
                  </a:lnTo>
                  <a:lnTo>
                    <a:pt x="1772199" y="2062266"/>
                  </a:lnTo>
                  <a:close/>
                </a:path>
                <a:path extrusionOk="0" h="3521709" w="1831340">
                  <a:moveTo>
                    <a:pt x="1706421" y="2062789"/>
                  </a:moveTo>
                  <a:lnTo>
                    <a:pt x="1706265" y="2063313"/>
                  </a:lnTo>
                  <a:lnTo>
                    <a:pt x="1706421" y="2062789"/>
                  </a:lnTo>
                  <a:close/>
                </a:path>
                <a:path extrusionOk="0" h="3521709" w="1831340">
                  <a:moveTo>
                    <a:pt x="1788079" y="1999376"/>
                  </a:moveTo>
                  <a:lnTo>
                    <a:pt x="1723028" y="1999376"/>
                  </a:lnTo>
                  <a:lnTo>
                    <a:pt x="1722760" y="2000479"/>
                  </a:lnTo>
                  <a:lnTo>
                    <a:pt x="1706421" y="2062789"/>
                  </a:lnTo>
                  <a:lnTo>
                    <a:pt x="1706577" y="2062266"/>
                  </a:lnTo>
                  <a:lnTo>
                    <a:pt x="1772199" y="2062266"/>
                  </a:lnTo>
                  <a:lnTo>
                    <a:pt x="1784600" y="2014912"/>
                  </a:lnTo>
                  <a:lnTo>
                    <a:pt x="1788079" y="1999376"/>
                  </a:lnTo>
                  <a:close/>
                </a:path>
                <a:path extrusionOk="0" h="3521709" w="1831340">
                  <a:moveTo>
                    <a:pt x="1722884" y="1999924"/>
                  </a:moveTo>
                  <a:lnTo>
                    <a:pt x="1722739" y="2000479"/>
                  </a:lnTo>
                  <a:lnTo>
                    <a:pt x="1722884" y="1999924"/>
                  </a:lnTo>
                  <a:close/>
                </a:path>
                <a:path extrusionOk="0" h="3521709" w="1831340">
                  <a:moveTo>
                    <a:pt x="1801453" y="1937358"/>
                  </a:moveTo>
                  <a:lnTo>
                    <a:pt x="1736897" y="1937358"/>
                  </a:lnTo>
                  <a:lnTo>
                    <a:pt x="1736660" y="1938519"/>
                  </a:lnTo>
                  <a:lnTo>
                    <a:pt x="1722884" y="1999924"/>
                  </a:lnTo>
                  <a:lnTo>
                    <a:pt x="1723028" y="1999376"/>
                  </a:lnTo>
                  <a:lnTo>
                    <a:pt x="1788079" y="1999376"/>
                  </a:lnTo>
                  <a:lnTo>
                    <a:pt x="1798991" y="1950659"/>
                  </a:lnTo>
                  <a:lnTo>
                    <a:pt x="1801453" y="1937358"/>
                  </a:lnTo>
                  <a:close/>
                </a:path>
                <a:path extrusionOk="0" h="3521709" w="1831340">
                  <a:moveTo>
                    <a:pt x="1736767" y="1937940"/>
                  </a:moveTo>
                  <a:lnTo>
                    <a:pt x="1736637" y="1938519"/>
                  </a:lnTo>
                  <a:lnTo>
                    <a:pt x="1736767" y="1937940"/>
                  </a:lnTo>
                  <a:close/>
                </a:path>
                <a:path extrusionOk="0" h="3521709" w="1831340">
                  <a:moveTo>
                    <a:pt x="1812334" y="1876215"/>
                  </a:moveTo>
                  <a:lnTo>
                    <a:pt x="1748193" y="1876215"/>
                  </a:lnTo>
                  <a:lnTo>
                    <a:pt x="1747992" y="1877432"/>
                  </a:lnTo>
                  <a:lnTo>
                    <a:pt x="1736767" y="1937940"/>
                  </a:lnTo>
                  <a:lnTo>
                    <a:pt x="1736897" y="1937358"/>
                  </a:lnTo>
                  <a:lnTo>
                    <a:pt x="1801453" y="1937358"/>
                  </a:lnTo>
                  <a:lnTo>
                    <a:pt x="1810744" y="1887166"/>
                  </a:lnTo>
                  <a:lnTo>
                    <a:pt x="1812334" y="1876215"/>
                  </a:lnTo>
                  <a:close/>
                </a:path>
                <a:path extrusionOk="0" h="3521709" w="1831340">
                  <a:moveTo>
                    <a:pt x="1748081" y="1876817"/>
                  </a:moveTo>
                  <a:lnTo>
                    <a:pt x="1747967" y="1877432"/>
                  </a:lnTo>
                  <a:lnTo>
                    <a:pt x="1748081" y="1876817"/>
                  </a:lnTo>
                  <a:close/>
                </a:path>
                <a:path extrusionOk="0" h="3521709" w="1831340">
                  <a:moveTo>
                    <a:pt x="1820737" y="1815943"/>
                  </a:moveTo>
                  <a:lnTo>
                    <a:pt x="1756919" y="1815943"/>
                  </a:lnTo>
                  <a:lnTo>
                    <a:pt x="1756760" y="1817215"/>
                  </a:lnTo>
                  <a:lnTo>
                    <a:pt x="1748081" y="1876817"/>
                  </a:lnTo>
                  <a:lnTo>
                    <a:pt x="1748193" y="1876215"/>
                  </a:lnTo>
                  <a:lnTo>
                    <a:pt x="1812334" y="1876215"/>
                  </a:lnTo>
                  <a:lnTo>
                    <a:pt x="1819852" y="1824433"/>
                  </a:lnTo>
                  <a:lnTo>
                    <a:pt x="1820737" y="1815943"/>
                  </a:lnTo>
                  <a:close/>
                </a:path>
                <a:path extrusionOk="0" h="3521709" w="1831340">
                  <a:moveTo>
                    <a:pt x="1756826" y="1816585"/>
                  </a:moveTo>
                  <a:lnTo>
                    <a:pt x="1756734" y="1817215"/>
                  </a:lnTo>
                  <a:lnTo>
                    <a:pt x="1756826" y="1816585"/>
                  </a:lnTo>
                  <a:close/>
                </a:path>
                <a:path extrusionOk="0" h="3521709" w="1831340">
                  <a:moveTo>
                    <a:pt x="1756919" y="1815943"/>
                  </a:moveTo>
                  <a:lnTo>
                    <a:pt x="1756826" y="1816585"/>
                  </a:lnTo>
                  <a:lnTo>
                    <a:pt x="1756760" y="1817215"/>
                  </a:lnTo>
                  <a:lnTo>
                    <a:pt x="1756919" y="1815943"/>
                  </a:lnTo>
                  <a:close/>
                </a:path>
                <a:path extrusionOk="0" h="3521709" w="1831340">
                  <a:moveTo>
                    <a:pt x="1826677" y="1756543"/>
                  </a:moveTo>
                  <a:lnTo>
                    <a:pt x="1763082" y="1756543"/>
                  </a:lnTo>
                  <a:lnTo>
                    <a:pt x="1762973" y="1757866"/>
                  </a:lnTo>
                  <a:lnTo>
                    <a:pt x="1756826" y="1816585"/>
                  </a:lnTo>
                  <a:lnTo>
                    <a:pt x="1756919" y="1815943"/>
                  </a:lnTo>
                  <a:lnTo>
                    <a:pt x="1820737" y="1815943"/>
                  </a:lnTo>
                  <a:lnTo>
                    <a:pt x="1826309" y="1762465"/>
                  </a:lnTo>
                  <a:lnTo>
                    <a:pt x="1826677" y="1756543"/>
                  </a:lnTo>
                  <a:close/>
                </a:path>
                <a:path extrusionOk="0" h="3521709" w="1831340">
                  <a:moveTo>
                    <a:pt x="1763015" y="1757185"/>
                  </a:moveTo>
                  <a:lnTo>
                    <a:pt x="1762944" y="1757866"/>
                  </a:lnTo>
                  <a:lnTo>
                    <a:pt x="1763015" y="1757185"/>
                  </a:lnTo>
                  <a:close/>
                </a:path>
                <a:path extrusionOk="0" h="3521709" w="1831340">
                  <a:moveTo>
                    <a:pt x="1830171" y="1698011"/>
                  </a:moveTo>
                  <a:lnTo>
                    <a:pt x="1766690" y="1698011"/>
                  </a:lnTo>
                  <a:lnTo>
                    <a:pt x="1766634" y="1699381"/>
                  </a:lnTo>
                  <a:lnTo>
                    <a:pt x="1763015" y="1757185"/>
                  </a:lnTo>
                  <a:lnTo>
                    <a:pt x="1763082" y="1756543"/>
                  </a:lnTo>
                  <a:lnTo>
                    <a:pt x="1826677" y="1756543"/>
                  </a:lnTo>
                  <a:lnTo>
                    <a:pt x="1830110" y="1701262"/>
                  </a:lnTo>
                  <a:lnTo>
                    <a:pt x="1830171" y="1698011"/>
                  </a:lnTo>
                  <a:close/>
                </a:path>
                <a:path extrusionOk="0" h="3521709" w="1831340">
                  <a:moveTo>
                    <a:pt x="1766647" y="1698706"/>
                  </a:moveTo>
                  <a:lnTo>
                    <a:pt x="1766605" y="1699381"/>
                  </a:lnTo>
                  <a:lnTo>
                    <a:pt x="1766647" y="1698706"/>
                  </a:lnTo>
                  <a:close/>
                </a:path>
                <a:path extrusionOk="0" h="3521709" w="1831340">
                  <a:moveTo>
                    <a:pt x="1831235" y="1640342"/>
                  </a:moveTo>
                  <a:lnTo>
                    <a:pt x="1767747" y="1640342"/>
                  </a:lnTo>
                  <a:lnTo>
                    <a:pt x="1767751" y="1641754"/>
                  </a:lnTo>
                  <a:lnTo>
                    <a:pt x="1766647" y="1698706"/>
                  </a:lnTo>
                  <a:lnTo>
                    <a:pt x="1766690" y="1698011"/>
                  </a:lnTo>
                  <a:lnTo>
                    <a:pt x="1830171" y="1698011"/>
                  </a:lnTo>
                  <a:lnTo>
                    <a:pt x="1831231" y="1641754"/>
                  </a:lnTo>
                  <a:lnTo>
                    <a:pt x="1831235" y="1640342"/>
                  </a:lnTo>
                  <a:close/>
                </a:path>
                <a:path extrusionOk="0" h="3521709" w="1831340">
                  <a:moveTo>
                    <a:pt x="1767733" y="1641070"/>
                  </a:moveTo>
                  <a:lnTo>
                    <a:pt x="1767720" y="1641754"/>
                  </a:lnTo>
                  <a:lnTo>
                    <a:pt x="1767733" y="1641070"/>
                  </a:lnTo>
                  <a:close/>
                </a:path>
                <a:path extrusionOk="0" h="3521709" w="1831340">
                  <a:moveTo>
                    <a:pt x="1829779" y="1583531"/>
                  </a:moveTo>
                  <a:lnTo>
                    <a:pt x="1766258" y="1583531"/>
                  </a:lnTo>
                  <a:lnTo>
                    <a:pt x="1766328" y="1584979"/>
                  </a:lnTo>
                  <a:lnTo>
                    <a:pt x="1767733" y="1641070"/>
                  </a:lnTo>
                  <a:lnTo>
                    <a:pt x="1767747" y="1640342"/>
                  </a:lnTo>
                  <a:lnTo>
                    <a:pt x="1831235" y="1640342"/>
                  </a:lnTo>
                  <a:lnTo>
                    <a:pt x="1829779" y="1583531"/>
                  </a:lnTo>
                  <a:close/>
                </a:path>
                <a:path extrusionOk="0" h="3521709" w="1831340">
                  <a:moveTo>
                    <a:pt x="1766277" y="1584263"/>
                  </a:moveTo>
                  <a:lnTo>
                    <a:pt x="1766295" y="1584979"/>
                  </a:lnTo>
                  <a:lnTo>
                    <a:pt x="1766277" y="1584263"/>
                  </a:lnTo>
                  <a:close/>
                </a:path>
                <a:path extrusionOk="0" h="3521709" w="1831340">
                  <a:moveTo>
                    <a:pt x="1825892" y="1527572"/>
                  </a:moveTo>
                  <a:lnTo>
                    <a:pt x="1762230" y="1527572"/>
                  </a:lnTo>
                  <a:lnTo>
                    <a:pt x="1762370" y="1529046"/>
                  </a:lnTo>
                  <a:lnTo>
                    <a:pt x="1766277" y="1584263"/>
                  </a:lnTo>
                  <a:lnTo>
                    <a:pt x="1766258" y="1583531"/>
                  </a:lnTo>
                  <a:lnTo>
                    <a:pt x="1829779" y="1583531"/>
                  </a:lnTo>
                  <a:lnTo>
                    <a:pt x="1829719" y="1581179"/>
                  </a:lnTo>
                  <a:lnTo>
                    <a:pt x="1825892" y="1527572"/>
                  </a:lnTo>
                  <a:close/>
                </a:path>
                <a:path extrusionOk="0" h="3521709" w="1831340">
                  <a:moveTo>
                    <a:pt x="1762283" y="1528315"/>
                  </a:moveTo>
                  <a:lnTo>
                    <a:pt x="1762335" y="1529046"/>
                  </a:lnTo>
                  <a:lnTo>
                    <a:pt x="1762283" y="1528315"/>
                  </a:lnTo>
                  <a:close/>
                </a:path>
                <a:path extrusionOk="0" h="3521709" w="1831340">
                  <a:moveTo>
                    <a:pt x="1762230" y="1527572"/>
                  </a:moveTo>
                  <a:lnTo>
                    <a:pt x="1762283" y="1528315"/>
                  </a:lnTo>
                  <a:lnTo>
                    <a:pt x="1762370" y="1529046"/>
                  </a:lnTo>
                  <a:lnTo>
                    <a:pt x="1762230" y="1527572"/>
                  </a:lnTo>
                  <a:close/>
                </a:path>
                <a:path extrusionOk="0" h="3521709" w="1831340">
                  <a:moveTo>
                    <a:pt x="1819611" y="1472457"/>
                  </a:moveTo>
                  <a:lnTo>
                    <a:pt x="1755667" y="1472457"/>
                  </a:lnTo>
                  <a:lnTo>
                    <a:pt x="1755879" y="1473948"/>
                  </a:lnTo>
                  <a:lnTo>
                    <a:pt x="1762283" y="1528315"/>
                  </a:lnTo>
                  <a:lnTo>
                    <a:pt x="1762230" y="1527572"/>
                  </a:lnTo>
                  <a:lnTo>
                    <a:pt x="1825892" y="1527572"/>
                  </a:lnTo>
                  <a:lnTo>
                    <a:pt x="1825517" y="1522312"/>
                  </a:lnTo>
                  <a:lnTo>
                    <a:pt x="1819611" y="1472457"/>
                  </a:lnTo>
                  <a:close/>
                </a:path>
                <a:path extrusionOk="0" h="3521709" w="1831340">
                  <a:moveTo>
                    <a:pt x="1755756" y="1473215"/>
                  </a:moveTo>
                  <a:lnTo>
                    <a:pt x="1755843" y="1473948"/>
                  </a:lnTo>
                  <a:lnTo>
                    <a:pt x="1755756" y="1473215"/>
                  </a:lnTo>
                  <a:close/>
                </a:path>
                <a:path extrusionOk="0" h="3521709" w="1831340">
                  <a:moveTo>
                    <a:pt x="1755667" y="1472457"/>
                  </a:moveTo>
                  <a:lnTo>
                    <a:pt x="1755756" y="1473215"/>
                  </a:lnTo>
                  <a:lnTo>
                    <a:pt x="1755879" y="1473948"/>
                  </a:lnTo>
                  <a:lnTo>
                    <a:pt x="1755667" y="1472457"/>
                  </a:lnTo>
                  <a:close/>
                </a:path>
                <a:path extrusionOk="0" h="3521709" w="1831340">
                  <a:moveTo>
                    <a:pt x="1810948" y="1418174"/>
                  </a:moveTo>
                  <a:lnTo>
                    <a:pt x="1746571" y="1418174"/>
                  </a:lnTo>
                  <a:lnTo>
                    <a:pt x="1746858" y="1419674"/>
                  </a:lnTo>
                  <a:lnTo>
                    <a:pt x="1755756" y="1473215"/>
                  </a:lnTo>
                  <a:lnTo>
                    <a:pt x="1755667" y="1472457"/>
                  </a:lnTo>
                  <a:lnTo>
                    <a:pt x="1819611" y="1472457"/>
                  </a:lnTo>
                  <a:lnTo>
                    <a:pt x="1818637" y="1464237"/>
                  </a:lnTo>
                  <a:lnTo>
                    <a:pt x="1810948" y="1418174"/>
                  </a:lnTo>
                  <a:close/>
                </a:path>
                <a:path extrusionOk="0" h="3521709" w="1831340">
                  <a:moveTo>
                    <a:pt x="1746698" y="1418938"/>
                  </a:moveTo>
                  <a:lnTo>
                    <a:pt x="1746821" y="1419674"/>
                  </a:lnTo>
                  <a:lnTo>
                    <a:pt x="1746698" y="1418938"/>
                  </a:lnTo>
                  <a:close/>
                </a:path>
                <a:path extrusionOk="0" h="3521709" w="1831340">
                  <a:moveTo>
                    <a:pt x="1746571" y="1418174"/>
                  </a:moveTo>
                  <a:lnTo>
                    <a:pt x="1746698" y="1418938"/>
                  </a:lnTo>
                  <a:lnTo>
                    <a:pt x="1746858" y="1419674"/>
                  </a:lnTo>
                  <a:lnTo>
                    <a:pt x="1746571" y="1418174"/>
                  </a:lnTo>
                  <a:close/>
                </a:path>
                <a:path extrusionOk="0" h="3521709" w="1831340">
                  <a:moveTo>
                    <a:pt x="1799918" y="1364717"/>
                  </a:moveTo>
                  <a:lnTo>
                    <a:pt x="1734944" y="1364717"/>
                  </a:lnTo>
                  <a:lnTo>
                    <a:pt x="1735307" y="1366215"/>
                  </a:lnTo>
                  <a:lnTo>
                    <a:pt x="1746698" y="1418938"/>
                  </a:lnTo>
                  <a:lnTo>
                    <a:pt x="1746571" y="1418174"/>
                  </a:lnTo>
                  <a:lnTo>
                    <a:pt x="1810948" y="1418174"/>
                  </a:lnTo>
                  <a:lnTo>
                    <a:pt x="1809078" y="1406968"/>
                  </a:lnTo>
                  <a:lnTo>
                    <a:pt x="1799918" y="1364717"/>
                  </a:lnTo>
                  <a:close/>
                </a:path>
                <a:path extrusionOk="0" h="3521709" w="1831340">
                  <a:moveTo>
                    <a:pt x="1735106" y="1365463"/>
                  </a:moveTo>
                  <a:lnTo>
                    <a:pt x="1735269" y="1366215"/>
                  </a:lnTo>
                  <a:lnTo>
                    <a:pt x="1735106" y="1365463"/>
                  </a:lnTo>
                  <a:close/>
                </a:path>
                <a:path extrusionOk="0" h="3521709" w="1831340">
                  <a:moveTo>
                    <a:pt x="1734944" y="1364717"/>
                  </a:moveTo>
                  <a:lnTo>
                    <a:pt x="1735106" y="1365463"/>
                  </a:lnTo>
                  <a:lnTo>
                    <a:pt x="1735307" y="1366215"/>
                  </a:lnTo>
                  <a:lnTo>
                    <a:pt x="1734944" y="1364717"/>
                  </a:lnTo>
                  <a:close/>
                </a:path>
                <a:path extrusionOk="0" h="3521709" w="1831340">
                  <a:moveTo>
                    <a:pt x="1786531" y="1312073"/>
                  </a:moveTo>
                  <a:lnTo>
                    <a:pt x="1720787" y="1312073"/>
                  </a:lnTo>
                  <a:lnTo>
                    <a:pt x="1721224" y="1313558"/>
                  </a:lnTo>
                  <a:lnTo>
                    <a:pt x="1735106" y="1365463"/>
                  </a:lnTo>
                  <a:lnTo>
                    <a:pt x="1734944" y="1364717"/>
                  </a:lnTo>
                  <a:lnTo>
                    <a:pt x="1799918" y="1364717"/>
                  </a:lnTo>
                  <a:lnTo>
                    <a:pt x="1796839" y="1350511"/>
                  </a:lnTo>
                  <a:lnTo>
                    <a:pt x="1786531" y="1312073"/>
                  </a:lnTo>
                  <a:close/>
                </a:path>
                <a:path extrusionOk="0" h="3521709" w="1831340">
                  <a:moveTo>
                    <a:pt x="1720989" y="1312826"/>
                  </a:moveTo>
                  <a:lnTo>
                    <a:pt x="1721185" y="1313558"/>
                  </a:lnTo>
                  <a:lnTo>
                    <a:pt x="1720989" y="1312826"/>
                  </a:lnTo>
                  <a:close/>
                </a:path>
                <a:path extrusionOk="0" h="3521709" w="1831340">
                  <a:moveTo>
                    <a:pt x="1720787" y="1312073"/>
                  </a:moveTo>
                  <a:lnTo>
                    <a:pt x="1720989" y="1312826"/>
                  </a:lnTo>
                  <a:lnTo>
                    <a:pt x="1721224" y="1313558"/>
                  </a:lnTo>
                  <a:lnTo>
                    <a:pt x="1720787" y="1312073"/>
                  </a:lnTo>
                  <a:close/>
                </a:path>
                <a:path extrusionOk="0" h="3521709" w="1831340">
                  <a:moveTo>
                    <a:pt x="1770794" y="1260233"/>
                  </a:moveTo>
                  <a:lnTo>
                    <a:pt x="1704101" y="1260233"/>
                  </a:lnTo>
                  <a:lnTo>
                    <a:pt x="1704609" y="1261692"/>
                  </a:lnTo>
                  <a:lnTo>
                    <a:pt x="1720989" y="1312826"/>
                  </a:lnTo>
                  <a:lnTo>
                    <a:pt x="1720787" y="1312073"/>
                  </a:lnTo>
                  <a:lnTo>
                    <a:pt x="1786531" y="1312073"/>
                  </a:lnTo>
                  <a:lnTo>
                    <a:pt x="1781920" y="1294879"/>
                  </a:lnTo>
                  <a:lnTo>
                    <a:pt x="1770794" y="1260233"/>
                  </a:lnTo>
                  <a:close/>
                </a:path>
                <a:path extrusionOk="0" h="3521709" w="1831340">
                  <a:moveTo>
                    <a:pt x="1704338" y="1260971"/>
                  </a:moveTo>
                  <a:lnTo>
                    <a:pt x="1704569" y="1261692"/>
                  </a:lnTo>
                  <a:lnTo>
                    <a:pt x="1704338" y="1260971"/>
                  </a:lnTo>
                  <a:close/>
                </a:path>
                <a:path extrusionOk="0" h="3521709" w="1831340">
                  <a:moveTo>
                    <a:pt x="1704101" y="1260233"/>
                  </a:moveTo>
                  <a:lnTo>
                    <a:pt x="1704338" y="1260971"/>
                  </a:lnTo>
                  <a:lnTo>
                    <a:pt x="1704609" y="1261692"/>
                  </a:lnTo>
                  <a:lnTo>
                    <a:pt x="1704101" y="1260233"/>
                  </a:lnTo>
                  <a:close/>
                </a:path>
                <a:path extrusionOk="0" h="3521709" w="1831340">
                  <a:moveTo>
                    <a:pt x="1752714" y="1209184"/>
                  </a:moveTo>
                  <a:lnTo>
                    <a:pt x="1684879" y="1209184"/>
                  </a:lnTo>
                  <a:lnTo>
                    <a:pt x="1685455" y="1210610"/>
                  </a:lnTo>
                  <a:lnTo>
                    <a:pt x="1704338" y="1260971"/>
                  </a:lnTo>
                  <a:lnTo>
                    <a:pt x="1704101" y="1260233"/>
                  </a:lnTo>
                  <a:lnTo>
                    <a:pt x="1770794" y="1260233"/>
                  </a:lnTo>
                  <a:lnTo>
                    <a:pt x="1764323" y="1240081"/>
                  </a:lnTo>
                  <a:lnTo>
                    <a:pt x="1752714" y="1209184"/>
                  </a:lnTo>
                  <a:close/>
                </a:path>
                <a:path extrusionOk="0" h="3521709" w="1831340">
                  <a:moveTo>
                    <a:pt x="1685152" y="1209910"/>
                  </a:moveTo>
                  <a:lnTo>
                    <a:pt x="1685415" y="1210610"/>
                  </a:lnTo>
                  <a:lnTo>
                    <a:pt x="1685152" y="1209910"/>
                  </a:lnTo>
                  <a:close/>
                </a:path>
                <a:path extrusionOk="0" h="3521709" w="1831340">
                  <a:moveTo>
                    <a:pt x="1684879" y="1209184"/>
                  </a:moveTo>
                  <a:lnTo>
                    <a:pt x="1685152" y="1209910"/>
                  </a:lnTo>
                  <a:lnTo>
                    <a:pt x="1685455" y="1210610"/>
                  </a:lnTo>
                  <a:lnTo>
                    <a:pt x="1684879" y="1209184"/>
                  </a:lnTo>
                  <a:close/>
                </a:path>
                <a:path extrusionOk="0" h="3521709" w="1831340">
                  <a:moveTo>
                    <a:pt x="1732294" y="1158918"/>
                  </a:moveTo>
                  <a:lnTo>
                    <a:pt x="1663120" y="1158918"/>
                  </a:lnTo>
                  <a:lnTo>
                    <a:pt x="1663757" y="1160301"/>
                  </a:lnTo>
                  <a:lnTo>
                    <a:pt x="1685152" y="1209910"/>
                  </a:lnTo>
                  <a:lnTo>
                    <a:pt x="1684879" y="1209184"/>
                  </a:lnTo>
                  <a:lnTo>
                    <a:pt x="1752714" y="1209184"/>
                  </a:lnTo>
                  <a:lnTo>
                    <a:pt x="1744051" y="1186130"/>
                  </a:lnTo>
                  <a:lnTo>
                    <a:pt x="1732294" y="1158918"/>
                  </a:lnTo>
                  <a:close/>
                </a:path>
                <a:path extrusionOk="0" h="3521709" w="1831340">
                  <a:moveTo>
                    <a:pt x="1663430" y="1159635"/>
                  </a:moveTo>
                  <a:lnTo>
                    <a:pt x="1663718" y="1160301"/>
                  </a:lnTo>
                  <a:lnTo>
                    <a:pt x="1663430" y="1159635"/>
                  </a:lnTo>
                  <a:close/>
                </a:path>
                <a:path extrusionOk="0" h="3521709" w="1831340">
                  <a:moveTo>
                    <a:pt x="1663120" y="1158918"/>
                  </a:moveTo>
                  <a:lnTo>
                    <a:pt x="1663430" y="1159635"/>
                  </a:lnTo>
                  <a:lnTo>
                    <a:pt x="1663757" y="1160301"/>
                  </a:lnTo>
                  <a:lnTo>
                    <a:pt x="1663120" y="1158918"/>
                  </a:lnTo>
                  <a:close/>
                </a:path>
                <a:path extrusionOk="0" h="3521709" w="1831340">
                  <a:moveTo>
                    <a:pt x="1709536" y="1109425"/>
                  </a:moveTo>
                  <a:lnTo>
                    <a:pt x="1638818" y="1109425"/>
                  </a:lnTo>
                  <a:lnTo>
                    <a:pt x="1639509" y="1110755"/>
                  </a:lnTo>
                  <a:lnTo>
                    <a:pt x="1663430" y="1159635"/>
                  </a:lnTo>
                  <a:lnTo>
                    <a:pt x="1663120" y="1158918"/>
                  </a:lnTo>
                  <a:lnTo>
                    <a:pt x="1732294" y="1158918"/>
                  </a:lnTo>
                  <a:lnTo>
                    <a:pt x="1721110" y="1133034"/>
                  </a:lnTo>
                  <a:lnTo>
                    <a:pt x="1709536" y="1109425"/>
                  </a:lnTo>
                  <a:close/>
                </a:path>
                <a:path extrusionOk="0" h="3521709" w="1831340">
                  <a:moveTo>
                    <a:pt x="1639156" y="1110115"/>
                  </a:moveTo>
                  <a:lnTo>
                    <a:pt x="1639470" y="1110755"/>
                  </a:lnTo>
                  <a:lnTo>
                    <a:pt x="1639156" y="1110115"/>
                  </a:lnTo>
                  <a:close/>
                </a:path>
                <a:path extrusionOk="0" h="3521709" w="1831340">
                  <a:moveTo>
                    <a:pt x="1638818" y="1109425"/>
                  </a:moveTo>
                  <a:lnTo>
                    <a:pt x="1639156" y="1110115"/>
                  </a:lnTo>
                  <a:lnTo>
                    <a:pt x="1639509" y="1110755"/>
                  </a:lnTo>
                  <a:lnTo>
                    <a:pt x="1638818" y="1109425"/>
                  </a:lnTo>
                  <a:close/>
                </a:path>
                <a:path extrusionOk="0" h="3521709" w="1831340">
                  <a:moveTo>
                    <a:pt x="1684442" y="1060697"/>
                  </a:moveTo>
                  <a:lnTo>
                    <a:pt x="1611964" y="1060697"/>
                  </a:lnTo>
                  <a:lnTo>
                    <a:pt x="1612704" y="1061970"/>
                  </a:lnTo>
                  <a:lnTo>
                    <a:pt x="1639156" y="1110115"/>
                  </a:lnTo>
                  <a:lnTo>
                    <a:pt x="1638818" y="1109425"/>
                  </a:lnTo>
                  <a:lnTo>
                    <a:pt x="1709536" y="1109425"/>
                  </a:lnTo>
                  <a:lnTo>
                    <a:pt x="1695504" y="1080801"/>
                  </a:lnTo>
                  <a:lnTo>
                    <a:pt x="1684442" y="1060697"/>
                  </a:lnTo>
                  <a:close/>
                </a:path>
                <a:path extrusionOk="0" h="3521709" w="1831340">
                  <a:moveTo>
                    <a:pt x="1612307" y="1061322"/>
                  </a:moveTo>
                  <a:lnTo>
                    <a:pt x="1612664" y="1061970"/>
                  </a:lnTo>
                  <a:lnTo>
                    <a:pt x="1612307" y="1061322"/>
                  </a:lnTo>
                  <a:close/>
                </a:path>
                <a:path extrusionOk="0" h="3521709" w="1831340">
                  <a:moveTo>
                    <a:pt x="1611964" y="1060697"/>
                  </a:moveTo>
                  <a:lnTo>
                    <a:pt x="1612307" y="1061322"/>
                  </a:lnTo>
                  <a:lnTo>
                    <a:pt x="1612704" y="1061970"/>
                  </a:lnTo>
                  <a:lnTo>
                    <a:pt x="1611964" y="1060697"/>
                  </a:lnTo>
                  <a:close/>
                </a:path>
                <a:path extrusionOk="0" h="3521709" w="1831340">
                  <a:moveTo>
                    <a:pt x="1657010" y="1012727"/>
                  </a:moveTo>
                  <a:lnTo>
                    <a:pt x="1582553" y="1012727"/>
                  </a:lnTo>
                  <a:lnTo>
                    <a:pt x="1583331" y="1013936"/>
                  </a:lnTo>
                  <a:lnTo>
                    <a:pt x="1612307" y="1061322"/>
                  </a:lnTo>
                  <a:lnTo>
                    <a:pt x="1611964" y="1060697"/>
                  </a:lnTo>
                  <a:lnTo>
                    <a:pt x="1684442" y="1060697"/>
                  </a:lnTo>
                  <a:lnTo>
                    <a:pt x="1667243" y="1029440"/>
                  </a:lnTo>
                  <a:lnTo>
                    <a:pt x="1657010" y="1012727"/>
                  </a:lnTo>
                  <a:close/>
                </a:path>
                <a:path extrusionOk="0" h="3521709" w="1831340">
                  <a:moveTo>
                    <a:pt x="1582928" y="1013339"/>
                  </a:moveTo>
                  <a:lnTo>
                    <a:pt x="1583293" y="1013936"/>
                  </a:lnTo>
                  <a:lnTo>
                    <a:pt x="1582928" y="1013339"/>
                  </a:lnTo>
                  <a:close/>
                </a:path>
                <a:path extrusionOk="0" h="3521709" w="1831340">
                  <a:moveTo>
                    <a:pt x="1582553" y="1012727"/>
                  </a:moveTo>
                  <a:lnTo>
                    <a:pt x="1582928" y="1013339"/>
                  </a:lnTo>
                  <a:lnTo>
                    <a:pt x="1583331" y="1013936"/>
                  </a:lnTo>
                  <a:lnTo>
                    <a:pt x="1582553" y="1012727"/>
                  </a:lnTo>
                  <a:close/>
                </a:path>
                <a:path extrusionOk="0" h="3521709" w="1831340">
                  <a:moveTo>
                    <a:pt x="1627238" y="965509"/>
                  </a:moveTo>
                  <a:lnTo>
                    <a:pt x="1550577" y="965509"/>
                  </a:lnTo>
                  <a:lnTo>
                    <a:pt x="1551387" y="966652"/>
                  </a:lnTo>
                  <a:lnTo>
                    <a:pt x="1582928" y="1013339"/>
                  </a:lnTo>
                  <a:lnTo>
                    <a:pt x="1582553" y="1012727"/>
                  </a:lnTo>
                  <a:lnTo>
                    <a:pt x="1657010" y="1012727"/>
                  </a:lnTo>
                  <a:lnTo>
                    <a:pt x="1636332" y="978955"/>
                  </a:lnTo>
                  <a:lnTo>
                    <a:pt x="1627238" y="965509"/>
                  </a:lnTo>
                  <a:close/>
                </a:path>
                <a:path extrusionOk="0" h="3521709" w="1831340">
                  <a:moveTo>
                    <a:pt x="1550971" y="966092"/>
                  </a:moveTo>
                  <a:lnTo>
                    <a:pt x="1551350" y="966652"/>
                  </a:lnTo>
                  <a:lnTo>
                    <a:pt x="1550971" y="966092"/>
                  </a:lnTo>
                  <a:close/>
                </a:path>
                <a:path extrusionOk="0" h="3521709" w="1831340">
                  <a:moveTo>
                    <a:pt x="1550577" y="965509"/>
                  </a:moveTo>
                  <a:lnTo>
                    <a:pt x="1550971" y="966092"/>
                  </a:lnTo>
                  <a:lnTo>
                    <a:pt x="1551387" y="966652"/>
                  </a:lnTo>
                  <a:lnTo>
                    <a:pt x="1550577" y="965509"/>
                  </a:lnTo>
                  <a:close/>
                </a:path>
                <a:path extrusionOk="0" h="3521709" w="1831340">
                  <a:moveTo>
                    <a:pt x="1595125" y="919043"/>
                  </a:moveTo>
                  <a:lnTo>
                    <a:pt x="1516026" y="919043"/>
                  </a:lnTo>
                  <a:lnTo>
                    <a:pt x="1516860" y="920116"/>
                  </a:lnTo>
                  <a:lnTo>
                    <a:pt x="1550971" y="966092"/>
                  </a:lnTo>
                  <a:lnTo>
                    <a:pt x="1550577" y="965509"/>
                  </a:lnTo>
                  <a:lnTo>
                    <a:pt x="1627238" y="965509"/>
                  </a:lnTo>
                  <a:lnTo>
                    <a:pt x="1602783" y="929352"/>
                  </a:lnTo>
                  <a:lnTo>
                    <a:pt x="1595125" y="919043"/>
                  </a:lnTo>
                  <a:close/>
                </a:path>
                <a:path extrusionOk="0" h="3521709" w="1831340">
                  <a:moveTo>
                    <a:pt x="1516433" y="919590"/>
                  </a:moveTo>
                  <a:lnTo>
                    <a:pt x="1516823" y="920116"/>
                  </a:lnTo>
                  <a:lnTo>
                    <a:pt x="1516433" y="919590"/>
                  </a:lnTo>
                  <a:close/>
                </a:path>
                <a:path extrusionOk="0" h="3521709" w="1831340">
                  <a:moveTo>
                    <a:pt x="1516026" y="919043"/>
                  </a:moveTo>
                  <a:lnTo>
                    <a:pt x="1516433" y="919590"/>
                  </a:lnTo>
                  <a:lnTo>
                    <a:pt x="1516860" y="920116"/>
                  </a:lnTo>
                  <a:lnTo>
                    <a:pt x="1516026" y="919043"/>
                  </a:lnTo>
                  <a:close/>
                </a:path>
                <a:path extrusionOk="0" h="3521709" w="1831340">
                  <a:moveTo>
                    <a:pt x="1560665" y="873321"/>
                  </a:moveTo>
                  <a:lnTo>
                    <a:pt x="1478894" y="873321"/>
                  </a:lnTo>
                  <a:lnTo>
                    <a:pt x="1479743" y="874325"/>
                  </a:lnTo>
                  <a:lnTo>
                    <a:pt x="1516433" y="919590"/>
                  </a:lnTo>
                  <a:lnTo>
                    <a:pt x="1516026" y="919043"/>
                  </a:lnTo>
                  <a:lnTo>
                    <a:pt x="1595125" y="919043"/>
                  </a:lnTo>
                  <a:lnTo>
                    <a:pt x="1566599" y="880635"/>
                  </a:lnTo>
                  <a:lnTo>
                    <a:pt x="1560665" y="873321"/>
                  </a:lnTo>
                  <a:close/>
                </a:path>
                <a:path extrusionOk="0" h="3521709" w="1831340">
                  <a:moveTo>
                    <a:pt x="1479316" y="873841"/>
                  </a:moveTo>
                  <a:lnTo>
                    <a:pt x="1479708" y="874325"/>
                  </a:lnTo>
                  <a:lnTo>
                    <a:pt x="1479316" y="873841"/>
                  </a:lnTo>
                  <a:close/>
                </a:path>
                <a:path extrusionOk="0" h="3521709" w="1831340">
                  <a:moveTo>
                    <a:pt x="1478894" y="873321"/>
                  </a:moveTo>
                  <a:lnTo>
                    <a:pt x="1479316" y="873841"/>
                  </a:lnTo>
                  <a:lnTo>
                    <a:pt x="1479743" y="874325"/>
                  </a:lnTo>
                  <a:lnTo>
                    <a:pt x="1478894" y="873321"/>
                  </a:lnTo>
                  <a:close/>
                </a:path>
                <a:path extrusionOk="0" h="3521709" w="1831340">
                  <a:moveTo>
                    <a:pt x="1523858" y="828347"/>
                  </a:moveTo>
                  <a:lnTo>
                    <a:pt x="1439172" y="828347"/>
                  </a:lnTo>
                  <a:lnTo>
                    <a:pt x="1440030" y="829280"/>
                  </a:lnTo>
                  <a:lnTo>
                    <a:pt x="1479316" y="873841"/>
                  </a:lnTo>
                  <a:lnTo>
                    <a:pt x="1478894" y="873321"/>
                  </a:lnTo>
                  <a:lnTo>
                    <a:pt x="1560665" y="873321"/>
                  </a:lnTo>
                  <a:lnTo>
                    <a:pt x="1527790" y="832803"/>
                  </a:lnTo>
                  <a:lnTo>
                    <a:pt x="1523858" y="828347"/>
                  </a:lnTo>
                  <a:close/>
                </a:path>
                <a:path extrusionOk="0" h="3521709" w="1831340">
                  <a:moveTo>
                    <a:pt x="1439594" y="828824"/>
                  </a:moveTo>
                  <a:lnTo>
                    <a:pt x="1439996" y="829280"/>
                  </a:lnTo>
                  <a:lnTo>
                    <a:pt x="1439594" y="828824"/>
                  </a:lnTo>
                  <a:close/>
                </a:path>
                <a:path extrusionOk="0" h="3521709" w="1831340">
                  <a:moveTo>
                    <a:pt x="1484703" y="784119"/>
                  </a:moveTo>
                  <a:lnTo>
                    <a:pt x="1396853" y="784119"/>
                  </a:lnTo>
                  <a:lnTo>
                    <a:pt x="1397712" y="784984"/>
                  </a:lnTo>
                  <a:lnTo>
                    <a:pt x="1439594" y="828824"/>
                  </a:lnTo>
                  <a:lnTo>
                    <a:pt x="1439172" y="828347"/>
                  </a:lnTo>
                  <a:lnTo>
                    <a:pt x="1523858" y="828347"/>
                  </a:lnTo>
                  <a:lnTo>
                    <a:pt x="1486366" y="785858"/>
                  </a:lnTo>
                  <a:lnTo>
                    <a:pt x="1484703" y="784119"/>
                  </a:lnTo>
                  <a:close/>
                </a:path>
                <a:path extrusionOk="0" h="3521709" w="1831340">
                  <a:moveTo>
                    <a:pt x="1397284" y="784569"/>
                  </a:moveTo>
                  <a:lnTo>
                    <a:pt x="1397680" y="784984"/>
                  </a:lnTo>
                  <a:lnTo>
                    <a:pt x="1397284" y="784569"/>
                  </a:lnTo>
                  <a:close/>
                </a:path>
                <a:path extrusionOk="0" h="3521709" w="1831340">
                  <a:moveTo>
                    <a:pt x="1443136" y="740639"/>
                  </a:moveTo>
                  <a:lnTo>
                    <a:pt x="1351931" y="740639"/>
                  </a:lnTo>
                  <a:lnTo>
                    <a:pt x="1352787" y="741438"/>
                  </a:lnTo>
                  <a:lnTo>
                    <a:pt x="1397284" y="784569"/>
                  </a:lnTo>
                  <a:lnTo>
                    <a:pt x="1396853" y="784119"/>
                  </a:lnTo>
                  <a:lnTo>
                    <a:pt x="1484703" y="784119"/>
                  </a:lnTo>
                  <a:lnTo>
                    <a:pt x="1443136" y="740639"/>
                  </a:lnTo>
                  <a:close/>
                </a:path>
                <a:path extrusionOk="0" h="3521709" w="1831340">
                  <a:moveTo>
                    <a:pt x="1352348" y="741043"/>
                  </a:moveTo>
                  <a:lnTo>
                    <a:pt x="1352756" y="741438"/>
                  </a:lnTo>
                  <a:lnTo>
                    <a:pt x="1352348" y="741043"/>
                  </a:lnTo>
                  <a:close/>
                </a:path>
                <a:path extrusionOk="0" h="3521709" w="1831340">
                  <a:moveTo>
                    <a:pt x="1399087" y="697910"/>
                  </a:moveTo>
                  <a:lnTo>
                    <a:pt x="1304401" y="697910"/>
                  </a:lnTo>
                  <a:lnTo>
                    <a:pt x="1305247" y="698646"/>
                  </a:lnTo>
                  <a:lnTo>
                    <a:pt x="1352348" y="741043"/>
                  </a:lnTo>
                  <a:lnTo>
                    <a:pt x="1351931" y="740639"/>
                  </a:lnTo>
                  <a:lnTo>
                    <a:pt x="1443136" y="740639"/>
                  </a:lnTo>
                  <a:lnTo>
                    <a:pt x="1442331" y="739797"/>
                  </a:lnTo>
                  <a:lnTo>
                    <a:pt x="1399087" y="697910"/>
                  </a:lnTo>
                  <a:close/>
                </a:path>
                <a:path extrusionOk="0" h="3521709" w="1831340">
                  <a:moveTo>
                    <a:pt x="1304834" y="698300"/>
                  </a:moveTo>
                  <a:lnTo>
                    <a:pt x="1305219" y="698646"/>
                  </a:lnTo>
                  <a:lnTo>
                    <a:pt x="1304834" y="698300"/>
                  </a:lnTo>
                  <a:close/>
                </a:path>
                <a:path extrusionOk="0" h="3521709" w="1831340">
                  <a:moveTo>
                    <a:pt x="1352685" y="655933"/>
                  </a:moveTo>
                  <a:lnTo>
                    <a:pt x="1254257" y="655933"/>
                  </a:lnTo>
                  <a:lnTo>
                    <a:pt x="1255090" y="656609"/>
                  </a:lnTo>
                  <a:lnTo>
                    <a:pt x="1304834" y="698300"/>
                  </a:lnTo>
                  <a:lnTo>
                    <a:pt x="1304401" y="697910"/>
                  </a:lnTo>
                  <a:lnTo>
                    <a:pt x="1399087" y="697910"/>
                  </a:lnTo>
                  <a:lnTo>
                    <a:pt x="1395691" y="694621"/>
                  </a:lnTo>
                  <a:lnTo>
                    <a:pt x="1352685" y="655933"/>
                  </a:lnTo>
                  <a:close/>
                </a:path>
                <a:path extrusionOk="0" h="3521709" w="1831340">
                  <a:moveTo>
                    <a:pt x="1254692" y="656298"/>
                  </a:moveTo>
                  <a:lnTo>
                    <a:pt x="1255063" y="656609"/>
                  </a:lnTo>
                  <a:lnTo>
                    <a:pt x="1254692" y="656298"/>
                  </a:lnTo>
                  <a:close/>
                </a:path>
                <a:path extrusionOk="0" h="3521709" w="1831340">
                  <a:moveTo>
                    <a:pt x="1303935" y="614713"/>
                  </a:moveTo>
                  <a:lnTo>
                    <a:pt x="1201493" y="614713"/>
                  </a:lnTo>
                  <a:lnTo>
                    <a:pt x="1202311" y="615331"/>
                  </a:lnTo>
                  <a:lnTo>
                    <a:pt x="1254692" y="656298"/>
                  </a:lnTo>
                  <a:lnTo>
                    <a:pt x="1254257" y="655933"/>
                  </a:lnTo>
                  <a:lnTo>
                    <a:pt x="1352685" y="655933"/>
                  </a:lnTo>
                  <a:lnTo>
                    <a:pt x="1346452" y="650326"/>
                  </a:lnTo>
                  <a:lnTo>
                    <a:pt x="1303935" y="614713"/>
                  </a:lnTo>
                  <a:close/>
                </a:path>
                <a:path extrusionOk="0" h="3521709" w="1831340">
                  <a:moveTo>
                    <a:pt x="1201900" y="615031"/>
                  </a:moveTo>
                  <a:lnTo>
                    <a:pt x="1202284" y="615331"/>
                  </a:lnTo>
                  <a:lnTo>
                    <a:pt x="1201900" y="615031"/>
                  </a:lnTo>
                  <a:close/>
                </a:path>
                <a:path extrusionOk="0" h="3521709" w="1831340">
                  <a:moveTo>
                    <a:pt x="1252841" y="574252"/>
                  </a:moveTo>
                  <a:lnTo>
                    <a:pt x="1146110" y="574252"/>
                  </a:lnTo>
                  <a:lnTo>
                    <a:pt x="1146909" y="574817"/>
                  </a:lnTo>
                  <a:lnTo>
                    <a:pt x="1201900" y="615031"/>
                  </a:lnTo>
                  <a:lnTo>
                    <a:pt x="1201493" y="614713"/>
                  </a:lnTo>
                  <a:lnTo>
                    <a:pt x="1303935" y="614713"/>
                  </a:lnTo>
                  <a:lnTo>
                    <a:pt x="1294620" y="606910"/>
                  </a:lnTo>
                  <a:lnTo>
                    <a:pt x="1252841" y="574252"/>
                  </a:lnTo>
                  <a:close/>
                </a:path>
                <a:path extrusionOk="0" h="3521709" w="1831340">
                  <a:moveTo>
                    <a:pt x="1146504" y="574539"/>
                  </a:moveTo>
                  <a:lnTo>
                    <a:pt x="1146883" y="574817"/>
                  </a:lnTo>
                  <a:lnTo>
                    <a:pt x="1146504" y="574539"/>
                  </a:lnTo>
                  <a:close/>
                </a:path>
                <a:path extrusionOk="0" h="3521709" w="1831340">
                  <a:moveTo>
                    <a:pt x="1199408" y="534554"/>
                  </a:moveTo>
                  <a:lnTo>
                    <a:pt x="1088101" y="534554"/>
                  </a:lnTo>
                  <a:lnTo>
                    <a:pt x="1088878" y="535070"/>
                  </a:lnTo>
                  <a:lnTo>
                    <a:pt x="1146504" y="574539"/>
                  </a:lnTo>
                  <a:lnTo>
                    <a:pt x="1146110" y="574252"/>
                  </a:lnTo>
                  <a:lnTo>
                    <a:pt x="1252841" y="574252"/>
                  </a:lnTo>
                  <a:lnTo>
                    <a:pt x="1240196" y="564367"/>
                  </a:lnTo>
                  <a:lnTo>
                    <a:pt x="1199408" y="534554"/>
                  </a:lnTo>
                  <a:close/>
                </a:path>
                <a:path extrusionOk="0" h="3521709" w="1831340">
                  <a:moveTo>
                    <a:pt x="1088488" y="534819"/>
                  </a:moveTo>
                  <a:lnTo>
                    <a:pt x="1088854" y="535070"/>
                  </a:lnTo>
                  <a:lnTo>
                    <a:pt x="1088488" y="534819"/>
                  </a:lnTo>
                  <a:close/>
                </a:path>
                <a:path extrusionOk="0" h="3521709" w="1831340">
                  <a:moveTo>
                    <a:pt x="1143642" y="495622"/>
                  </a:moveTo>
                  <a:lnTo>
                    <a:pt x="1027466" y="495622"/>
                  </a:lnTo>
                  <a:lnTo>
                    <a:pt x="1028222" y="496093"/>
                  </a:lnTo>
                  <a:lnTo>
                    <a:pt x="1088488" y="534819"/>
                  </a:lnTo>
                  <a:lnTo>
                    <a:pt x="1088101" y="534554"/>
                  </a:lnTo>
                  <a:lnTo>
                    <a:pt x="1199408" y="534554"/>
                  </a:lnTo>
                  <a:lnTo>
                    <a:pt x="1183186" y="522697"/>
                  </a:lnTo>
                  <a:lnTo>
                    <a:pt x="1143642" y="495622"/>
                  </a:lnTo>
                  <a:close/>
                </a:path>
                <a:path extrusionOk="0" h="3521709" w="1831340">
                  <a:moveTo>
                    <a:pt x="1027857" y="495873"/>
                  </a:moveTo>
                  <a:lnTo>
                    <a:pt x="1028200" y="496093"/>
                  </a:lnTo>
                  <a:lnTo>
                    <a:pt x="1027857" y="495873"/>
                  </a:lnTo>
                  <a:close/>
                </a:path>
                <a:path extrusionOk="0" h="3521709" w="1831340">
                  <a:moveTo>
                    <a:pt x="1085555" y="457462"/>
                  </a:moveTo>
                  <a:lnTo>
                    <a:pt x="964204" y="457462"/>
                  </a:lnTo>
                  <a:lnTo>
                    <a:pt x="964935" y="457890"/>
                  </a:lnTo>
                  <a:lnTo>
                    <a:pt x="1027857" y="495873"/>
                  </a:lnTo>
                  <a:lnTo>
                    <a:pt x="1027466" y="495622"/>
                  </a:lnTo>
                  <a:lnTo>
                    <a:pt x="1143642" y="495622"/>
                  </a:lnTo>
                  <a:lnTo>
                    <a:pt x="1123590" y="481893"/>
                  </a:lnTo>
                  <a:lnTo>
                    <a:pt x="1085555" y="457462"/>
                  </a:lnTo>
                  <a:close/>
                </a:path>
                <a:path extrusionOk="0" h="3521709" w="1831340">
                  <a:moveTo>
                    <a:pt x="964560" y="457678"/>
                  </a:moveTo>
                  <a:lnTo>
                    <a:pt x="964913" y="457890"/>
                  </a:lnTo>
                  <a:lnTo>
                    <a:pt x="964560" y="457678"/>
                  </a:lnTo>
                  <a:close/>
                </a:path>
                <a:path extrusionOk="0" h="3521709" w="1831340">
                  <a:moveTo>
                    <a:pt x="1025155" y="420076"/>
                  </a:moveTo>
                  <a:lnTo>
                    <a:pt x="898314" y="420076"/>
                  </a:lnTo>
                  <a:lnTo>
                    <a:pt x="899021" y="420466"/>
                  </a:lnTo>
                  <a:lnTo>
                    <a:pt x="964560" y="457678"/>
                  </a:lnTo>
                  <a:lnTo>
                    <a:pt x="964204" y="457462"/>
                  </a:lnTo>
                  <a:lnTo>
                    <a:pt x="1085555" y="457462"/>
                  </a:lnTo>
                  <a:lnTo>
                    <a:pt x="1061411" y="441954"/>
                  </a:lnTo>
                  <a:lnTo>
                    <a:pt x="1025155" y="420076"/>
                  </a:lnTo>
                  <a:close/>
                </a:path>
                <a:path extrusionOk="0" h="3521709" w="1831340">
                  <a:moveTo>
                    <a:pt x="898671" y="420279"/>
                  </a:moveTo>
                  <a:lnTo>
                    <a:pt x="899001" y="420466"/>
                  </a:lnTo>
                  <a:lnTo>
                    <a:pt x="898671" y="420279"/>
                  </a:lnTo>
                  <a:close/>
                </a:path>
                <a:path extrusionOk="0" h="3521709" w="1831340">
                  <a:moveTo>
                    <a:pt x="962457" y="383468"/>
                  </a:moveTo>
                  <a:lnTo>
                    <a:pt x="829793" y="383468"/>
                  </a:lnTo>
                  <a:lnTo>
                    <a:pt x="830475" y="383823"/>
                  </a:lnTo>
                  <a:lnTo>
                    <a:pt x="898671" y="420279"/>
                  </a:lnTo>
                  <a:lnTo>
                    <a:pt x="898314" y="420076"/>
                  </a:lnTo>
                  <a:lnTo>
                    <a:pt x="1025155" y="420076"/>
                  </a:lnTo>
                  <a:lnTo>
                    <a:pt x="996650" y="402875"/>
                  </a:lnTo>
                  <a:lnTo>
                    <a:pt x="962457" y="383468"/>
                  </a:lnTo>
                  <a:close/>
                </a:path>
                <a:path extrusionOk="0" h="3521709" w="1831340">
                  <a:moveTo>
                    <a:pt x="830145" y="383656"/>
                  </a:moveTo>
                  <a:lnTo>
                    <a:pt x="830456" y="383823"/>
                  </a:lnTo>
                  <a:lnTo>
                    <a:pt x="830145" y="383656"/>
                  </a:lnTo>
                  <a:close/>
                </a:path>
                <a:path extrusionOk="0" h="3521709" w="1831340">
                  <a:moveTo>
                    <a:pt x="897476" y="347642"/>
                  </a:moveTo>
                  <a:lnTo>
                    <a:pt x="758643" y="347642"/>
                  </a:lnTo>
                  <a:lnTo>
                    <a:pt x="759301" y="347963"/>
                  </a:lnTo>
                  <a:lnTo>
                    <a:pt x="830145" y="383656"/>
                  </a:lnTo>
                  <a:lnTo>
                    <a:pt x="829793" y="383468"/>
                  </a:lnTo>
                  <a:lnTo>
                    <a:pt x="962457" y="383468"/>
                  </a:lnTo>
                  <a:lnTo>
                    <a:pt x="929307" y="364653"/>
                  </a:lnTo>
                  <a:lnTo>
                    <a:pt x="897476" y="347642"/>
                  </a:lnTo>
                  <a:close/>
                </a:path>
                <a:path extrusionOk="0" h="3521709" w="1831340">
                  <a:moveTo>
                    <a:pt x="758950" y="347796"/>
                  </a:moveTo>
                  <a:lnTo>
                    <a:pt x="759281" y="347963"/>
                  </a:lnTo>
                  <a:lnTo>
                    <a:pt x="758950" y="347796"/>
                  </a:lnTo>
                  <a:close/>
                </a:path>
                <a:path extrusionOk="0" h="3521709" w="1831340">
                  <a:moveTo>
                    <a:pt x="830229" y="312599"/>
                  </a:moveTo>
                  <a:lnTo>
                    <a:pt x="684862" y="312599"/>
                  </a:lnTo>
                  <a:lnTo>
                    <a:pt x="685496" y="312891"/>
                  </a:lnTo>
                  <a:lnTo>
                    <a:pt x="758950" y="347796"/>
                  </a:lnTo>
                  <a:lnTo>
                    <a:pt x="758643" y="347642"/>
                  </a:lnTo>
                  <a:lnTo>
                    <a:pt x="897476" y="347642"/>
                  </a:lnTo>
                  <a:lnTo>
                    <a:pt x="859384" y="327284"/>
                  </a:lnTo>
                  <a:lnTo>
                    <a:pt x="830229" y="312599"/>
                  </a:lnTo>
                  <a:close/>
                </a:path>
                <a:path extrusionOk="0" h="3521709" w="1831340">
                  <a:moveTo>
                    <a:pt x="685159" y="312740"/>
                  </a:moveTo>
                  <a:lnTo>
                    <a:pt x="685477" y="312891"/>
                  </a:lnTo>
                  <a:lnTo>
                    <a:pt x="685159" y="312740"/>
                  </a:lnTo>
                  <a:close/>
                </a:path>
                <a:path extrusionOk="0" h="3521709" w="1831340">
                  <a:moveTo>
                    <a:pt x="760734" y="278343"/>
                  </a:moveTo>
                  <a:lnTo>
                    <a:pt x="608453" y="278343"/>
                  </a:lnTo>
                  <a:lnTo>
                    <a:pt x="609062" y="278608"/>
                  </a:lnTo>
                  <a:lnTo>
                    <a:pt x="685159" y="312740"/>
                  </a:lnTo>
                  <a:lnTo>
                    <a:pt x="684862" y="312599"/>
                  </a:lnTo>
                  <a:lnTo>
                    <a:pt x="830229" y="312599"/>
                  </a:lnTo>
                  <a:lnTo>
                    <a:pt x="786880" y="290765"/>
                  </a:lnTo>
                  <a:lnTo>
                    <a:pt x="760734" y="278343"/>
                  </a:lnTo>
                  <a:close/>
                </a:path>
                <a:path extrusionOk="0" h="3521709" w="1831340">
                  <a:moveTo>
                    <a:pt x="608744" y="278474"/>
                  </a:moveTo>
                  <a:lnTo>
                    <a:pt x="609045" y="278608"/>
                  </a:lnTo>
                  <a:lnTo>
                    <a:pt x="608744" y="278474"/>
                  </a:lnTo>
                  <a:close/>
                </a:path>
                <a:path extrusionOk="0" h="3521709" w="1831340">
                  <a:moveTo>
                    <a:pt x="689012" y="244876"/>
                  </a:moveTo>
                  <a:lnTo>
                    <a:pt x="529413" y="244876"/>
                  </a:lnTo>
                  <a:lnTo>
                    <a:pt x="530000" y="245117"/>
                  </a:lnTo>
                  <a:lnTo>
                    <a:pt x="608744" y="278474"/>
                  </a:lnTo>
                  <a:lnTo>
                    <a:pt x="608453" y="278343"/>
                  </a:lnTo>
                  <a:lnTo>
                    <a:pt x="760734" y="278343"/>
                  </a:lnTo>
                  <a:lnTo>
                    <a:pt x="711796" y="255093"/>
                  </a:lnTo>
                  <a:lnTo>
                    <a:pt x="689012" y="244876"/>
                  </a:lnTo>
                  <a:close/>
                </a:path>
                <a:path extrusionOk="0" h="3521709" w="1831340">
                  <a:moveTo>
                    <a:pt x="529692" y="244994"/>
                  </a:moveTo>
                  <a:lnTo>
                    <a:pt x="529983" y="245117"/>
                  </a:lnTo>
                  <a:lnTo>
                    <a:pt x="529692" y="244994"/>
                  </a:lnTo>
                  <a:close/>
                </a:path>
                <a:path extrusionOk="0" h="3521709" w="1831340">
                  <a:moveTo>
                    <a:pt x="615091" y="212201"/>
                  </a:moveTo>
                  <a:lnTo>
                    <a:pt x="447746" y="212201"/>
                  </a:lnTo>
                  <a:lnTo>
                    <a:pt x="448308" y="212420"/>
                  </a:lnTo>
                  <a:lnTo>
                    <a:pt x="529692" y="244994"/>
                  </a:lnTo>
                  <a:lnTo>
                    <a:pt x="529413" y="244876"/>
                  </a:lnTo>
                  <a:lnTo>
                    <a:pt x="689012" y="244876"/>
                  </a:lnTo>
                  <a:lnTo>
                    <a:pt x="634132" y="220266"/>
                  </a:lnTo>
                  <a:lnTo>
                    <a:pt x="615091" y="212201"/>
                  </a:lnTo>
                  <a:close/>
                </a:path>
                <a:path extrusionOk="0" h="3521709" w="1831340">
                  <a:moveTo>
                    <a:pt x="448002" y="212304"/>
                  </a:moveTo>
                  <a:lnTo>
                    <a:pt x="448291" y="212420"/>
                  </a:lnTo>
                  <a:lnTo>
                    <a:pt x="448002" y="212304"/>
                  </a:lnTo>
                  <a:close/>
                </a:path>
                <a:path extrusionOk="0" h="3521709" w="1831340">
                  <a:moveTo>
                    <a:pt x="538995" y="180320"/>
                  </a:moveTo>
                  <a:lnTo>
                    <a:pt x="363449" y="180320"/>
                  </a:lnTo>
                  <a:lnTo>
                    <a:pt x="363990" y="180519"/>
                  </a:lnTo>
                  <a:lnTo>
                    <a:pt x="448002" y="212304"/>
                  </a:lnTo>
                  <a:lnTo>
                    <a:pt x="447746" y="212201"/>
                  </a:lnTo>
                  <a:lnTo>
                    <a:pt x="615091" y="212201"/>
                  </a:lnTo>
                  <a:lnTo>
                    <a:pt x="553886" y="186279"/>
                  </a:lnTo>
                  <a:lnTo>
                    <a:pt x="538995" y="180320"/>
                  </a:lnTo>
                  <a:close/>
                </a:path>
                <a:path extrusionOk="0" h="3521709" w="1831340">
                  <a:moveTo>
                    <a:pt x="363673" y="180405"/>
                  </a:moveTo>
                  <a:lnTo>
                    <a:pt x="363973" y="180519"/>
                  </a:lnTo>
                  <a:lnTo>
                    <a:pt x="363673" y="180405"/>
                  </a:lnTo>
                  <a:close/>
                </a:path>
                <a:path extrusionOk="0" h="3521709" w="1831340">
                  <a:moveTo>
                    <a:pt x="460754" y="149236"/>
                  </a:moveTo>
                  <a:lnTo>
                    <a:pt x="276527" y="149236"/>
                  </a:lnTo>
                  <a:lnTo>
                    <a:pt x="277045" y="149416"/>
                  </a:lnTo>
                  <a:lnTo>
                    <a:pt x="363673" y="180405"/>
                  </a:lnTo>
                  <a:lnTo>
                    <a:pt x="363449" y="180320"/>
                  </a:lnTo>
                  <a:lnTo>
                    <a:pt x="538995" y="180320"/>
                  </a:lnTo>
                  <a:lnTo>
                    <a:pt x="471058" y="153134"/>
                  </a:lnTo>
                  <a:lnTo>
                    <a:pt x="460754" y="149236"/>
                  </a:lnTo>
                  <a:close/>
                </a:path>
                <a:path extrusionOk="0" h="3521709" w="1831340">
                  <a:moveTo>
                    <a:pt x="276788" y="149329"/>
                  </a:moveTo>
                  <a:lnTo>
                    <a:pt x="277031" y="149416"/>
                  </a:lnTo>
                  <a:lnTo>
                    <a:pt x="276788" y="149329"/>
                  </a:lnTo>
                  <a:close/>
                </a:path>
                <a:path extrusionOk="0" h="3521709" w="1831340">
                  <a:moveTo>
                    <a:pt x="380399" y="118949"/>
                  </a:moveTo>
                  <a:lnTo>
                    <a:pt x="186977" y="118949"/>
                  </a:lnTo>
                  <a:lnTo>
                    <a:pt x="187474" y="119114"/>
                  </a:lnTo>
                  <a:lnTo>
                    <a:pt x="276788" y="149329"/>
                  </a:lnTo>
                  <a:lnTo>
                    <a:pt x="276527" y="149236"/>
                  </a:lnTo>
                  <a:lnTo>
                    <a:pt x="460754" y="149236"/>
                  </a:lnTo>
                  <a:lnTo>
                    <a:pt x="385646" y="120826"/>
                  </a:lnTo>
                  <a:lnTo>
                    <a:pt x="380399" y="118949"/>
                  </a:lnTo>
                  <a:close/>
                </a:path>
                <a:path extrusionOk="0" h="3521709" w="1831340">
                  <a:moveTo>
                    <a:pt x="187294" y="119056"/>
                  </a:moveTo>
                  <a:lnTo>
                    <a:pt x="187465" y="119114"/>
                  </a:lnTo>
                  <a:lnTo>
                    <a:pt x="187294" y="119056"/>
                  </a:lnTo>
                  <a:close/>
                </a:path>
                <a:path extrusionOk="0" h="3521709" w="1831340">
                  <a:moveTo>
                    <a:pt x="297962" y="89463"/>
                  </a:moveTo>
                  <a:lnTo>
                    <a:pt x="94800" y="89463"/>
                  </a:lnTo>
                  <a:lnTo>
                    <a:pt x="95279" y="89612"/>
                  </a:lnTo>
                  <a:lnTo>
                    <a:pt x="187294" y="119056"/>
                  </a:lnTo>
                  <a:lnTo>
                    <a:pt x="186977" y="118949"/>
                  </a:lnTo>
                  <a:lnTo>
                    <a:pt x="380399" y="118949"/>
                  </a:lnTo>
                  <a:lnTo>
                    <a:pt x="297962" y="89463"/>
                  </a:lnTo>
                  <a:close/>
                </a:path>
                <a:path extrusionOk="0" h="3521709" w="1831340">
                  <a:moveTo>
                    <a:pt x="95013" y="89532"/>
                  </a:moveTo>
                  <a:lnTo>
                    <a:pt x="95264" y="89612"/>
                  </a:lnTo>
                  <a:lnTo>
                    <a:pt x="95013" y="89532"/>
                  </a:lnTo>
                  <a:close/>
                </a:path>
                <a:path extrusionOk="0" h="3521709" w="1831340">
                  <a:moveTo>
                    <a:pt x="18393" y="0"/>
                  </a:moveTo>
                  <a:lnTo>
                    <a:pt x="0" y="60778"/>
                  </a:lnTo>
                  <a:lnTo>
                    <a:pt x="95013" y="89532"/>
                  </a:lnTo>
                  <a:lnTo>
                    <a:pt x="94800" y="89463"/>
                  </a:lnTo>
                  <a:lnTo>
                    <a:pt x="297962" y="89463"/>
                  </a:lnTo>
                  <a:lnTo>
                    <a:pt x="207074" y="58714"/>
                  </a:lnTo>
                  <a:lnTo>
                    <a:pt x="113912" y="28907"/>
                  </a:lnTo>
                  <a:lnTo>
                    <a:pt x="18393" y="0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0" name="Google Shape;960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11214" y="4582754"/>
              <a:ext cx="845883" cy="1110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1" name="Google Shape;961;p58"/>
            <p:cNvSpPr/>
            <p:nvPr/>
          </p:nvSpPr>
          <p:spPr>
            <a:xfrm>
              <a:off x="4281703" y="4988733"/>
              <a:ext cx="705485" cy="705485"/>
            </a:xfrm>
            <a:custGeom>
              <a:rect b="b" l="l" r="r" t="t"/>
              <a:pathLst>
                <a:path extrusionOk="0" h="705485" w="705485">
                  <a:moveTo>
                    <a:pt x="704904" y="0"/>
                  </a:moveTo>
                  <a:lnTo>
                    <a:pt x="0" y="0"/>
                  </a:lnTo>
                  <a:lnTo>
                    <a:pt x="0" y="704903"/>
                  </a:lnTo>
                  <a:lnTo>
                    <a:pt x="704904" y="704903"/>
                  </a:lnTo>
                  <a:lnTo>
                    <a:pt x="704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8"/>
            <p:cNvSpPr/>
            <p:nvPr/>
          </p:nvSpPr>
          <p:spPr>
            <a:xfrm>
              <a:off x="4422686" y="5247804"/>
              <a:ext cx="433070" cy="394970"/>
            </a:xfrm>
            <a:custGeom>
              <a:rect b="b" l="l" r="r" t="t"/>
              <a:pathLst>
                <a:path extrusionOk="0" h="394970" w="433070">
                  <a:moveTo>
                    <a:pt x="211467" y="359156"/>
                  </a:moveTo>
                  <a:lnTo>
                    <a:pt x="0" y="359156"/>
                  </a:lnTo>
                  <a:lnTo>
                    <a:pt x="0" y="394398"/>
                  </a:lnTo>
                  <a:lnTo>
                    <a:pt x="211467" y="394398"/>
                  </a:lnTo>
                  <a:lnTo>
                    <a:pt x="211467" y="359156"/>
                  </a:lnTo>
                  <a:close/>
                </a:path>
                <a:path extrusionOk="0" h="394970" w="433070">
                  <a:moveTo>
                    <a:pt x="432689" y="28194"/>
                  </a:moveTo>
                  <a:lnTo>
                    <a:pt x="430479" y="17221"/>
                  </a:lnTo>
                  <a:lnTo>
                    <a:pt x="424434" y="8255"/>
                  </a:lnTo>
                  <a:lnTo>
                    <a:pt x="415467" y="2209"/>
                  </a:lnTo>
                  <a:lnTo>
                    <a:pt x="404495" y="0"/>
                  </a:lnTo>
                  <a:lnTo>
                    <a:pt x="393522" y="2209"/>
                  </a:lnTo>
                  <a:lnTo>
                    <a:pt x="384556" y="8255"/>
                  </a:lnTo>
                  <a:lnTo>
                    <a:pt x="378510" y="17221"/>
                  </a:lnTo>
                  <a:lnTo>
                    <a:pt x="376301" y="28194"/>
                  </a:lnTo>
                  <a:lnTo>
                    <a:pt x="378510" y="39166"/>
                  </a:lnTo>
                  <a:lnTo>
                    <a:pt x="384556" y="48133"/>
                  </a:lnTo>
                  <a:lnTo>
                    <a:pt x="393522" y="54165"/>
                  </a:lnTo>
                  <a:lnTo>
                    <a:pt x="404495" y="56388"/>
                  </a:lnTo>
                  <a:lnTo>
                    <a:pt x="415467" y="54165"/>
                  </a:lnTo>
                  <a:lnTo>
                    <a:pt x="424434" y="48133"/>
                  </a:lnTo>
                  <a:lnTo>
                    <a:pt x="430479" y="39166"/>
                  </a:lnTo>
                  <a:lnTo>
                    <a:pt x="432689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8"/>
            <p:cNvSpPr/>
            <p:nvPr/>
          </p:nvSpPr>
          <p:spPr>
            <a:xfrm>
              <a:off x="3270573" y="3958235"/>
              <a:ext cx="1118870" cy="624839"/>
            </a:xfrm>
            <a:custGeom>
              <a:rect b="b" l="l" r="r" t="t"/>
              <a:pathLst>
                <a:path extrusionOk="0" h="624839" w="1118870">
                  <a:moveTo>
                    <a:pt x="977975" y="491954"/>
                  </a:moveTo>
                  <a:lnTo>
                    <a:pt x="928491" y="528932"/>
                  </a:lnTo>
                  <a:lnTo>
                    <a:pt x="1118825" y="624514"/>
                  </a:lnTo>
                  <a:lnTo>
                    <a:pt x="1099593" y="517673"/>
                  </a:lnTo>
                  <a:lnTo>
                    <a:pt x="999406" y="517673"/>
                  </a:lnTo>
                  <a:lnTo>
                    <a:pt x="977975" y="491954"/>
                  </a:lnTo>
                  <a:close/>
                </a:path>
                <a:path extrusionOk="0" h="624839" w="1118870">
                  <a:moveTo>
                    <a:pt x="1028913" y="453890"/>
                  </a:moveTo>
                  <a:lnTo>
                    <a:pt x="977975" y="491954"/>
                  </a:lnTo>
                  <a:lnTo>
                    <a:pt x="999406" y="517673"/>
                  </a:lnTo>
                  <a:lnTo>
                    <a:pt x="1048189" y="477023"/>
                  </a:lnTo>
                  <a:lnTo>
                    <a:pt x="1028913" y="453890"/>
                  </a:lnTo>
                  <a:close/>
                </a:path>
                <a:path extrusionOk="0" h="624839" w="1118870">
                  <a:moveTo>
                    <a:pt x="1081092" y="414898"/>
                  </a:moveTo>
                  <a:lnTo>
                    <a:pt x="1028913" y="453890"/>
                  </a:lnTo>
                  <a:lnTo>
                    <a:pt x="1048189" y="477023"/>
                  </a:lnTo>
                  <a:lnTo>
                    <a:pt x="999406" y="517673"/>
                  </a:lnTo>
                  <a:lnTo>
                    <a:pt x="1099593" y="517673"/>
                  </a:lnTo>
                  <a:lnTo>
                    <a:pt x="1081092" y="414898"/>
                  </a:lnTo>
                  <a:close/>
                </a:path>
                <a:path extrusionOk="0" h="624839" w="1118870">
                  <a:moveTo>
                    <a:pt x="940462" y="446933"/>
                  </a:moveTo>
                  <a:lnTo>
                    <a:pt x="977975" y="491954"/>
                  </a:lnTo>
                  <a:lnTo>
                    <a:pt x="1028913" y="453890"/>
                  </a:lnTo>
                  <a:lnTo>
                    <a:pt x="1023956" y="447940"/>
                  </a:lnTo>
                  <a:lnTo>
                    <a:pt x="941467" y="447940"/>
                  </a:lnTo>
                  <a:lnTo>
                    <a:pt x="940462" y="446933"/>
                  </a:lnTo>
                  <a:close/>
                </a:path>
                <a:path extrusionOk="0" h="624839" w="1118870">
                  <a:moveTo>
                    <a:pt x="939543" y="445830"/>
                  </a:moveTo>
                  <a:lnTo>
                    <a:pt x="940462" y="446933"/>
                  </a:lnTo>
                  <a:lnTo>
                    <a:pt x="941467" y="447940"/>
                  </a:lnTo>
                  <a:lnTo>
                    <a:pt x="939543" y="445830"/>
                  </a:lnTo>
                  <a:close/>
                </a:path>
                <a:path extrusionOk="0" h="624839" w="1118870">
                  <a:moveTo>
                    <a:pt x="1022198" y="445830"/>
                  </a:moveTo>
                  <a:lnTo>
                    <a:pt x="939543" y="445830"/>
                  </a:lnTo>
                  <a:lnTo>
                    <a:pt x="941467" y="447940"/>
                  </a:lnTo>
                  <a:lnTo>
                    <a:pt x="1023956" y="447940"/>
                  </a:lnTo>
                  <a:lnTo>
                    <a:pt x="1022198" y="445830"/>
                  </a:lnTo>
                  <a:close/>
                </a:path>
                <a:path extrusionOk="0" h="624839" w="1118870">
                  <a:moveTo>
                    <a:pt x="973964" y="390615"/>
                  </a:moveTo>
                  <a:lnTo>
                    <a:pt x="884229" y="390615"/>
                  </a:lnTo>
                  <a:lnTo>
                    <a:pt x="885725" y="392019"/>
                  </a:lnTo>
                  <a:lnTo>
                    <a:pt x="940462" y="446933"/>
                  </a:lnTo>
                  <a:lnTo>
                    <a:pt x="939543" y="445830"/>
                  </a:lnTo>
                  <a:lnTo>
                    <a:pt x="1022198" y="445830"/>
                  </a:lnTo>
                  <a:lnTo>
                    <a:pt x="987412" y="404083"/>
                  </a:lnTo>
                  <a:lnTo>
                    <a:pt x="973964" y="390615"/>
                  </a:lnTo>
                  <a:close/>
                </a:path>
                <a:path extrusionOk="0" h="624839" w="1118870">
                  <a:moveTo>
                    <a:pt x="884956" y="391342"/>
                  </a:moveTo>
                  <a:lnTo>
                    <a:pt x="885632" y="392019"/>
                  </a:lnTo>
                  <a:lnTo>
                    <a:pt x="884956" y="391342"/>
                  </a:lnTo>
                  <a:close/>
                </a:path>
                <a:path extrusionOk="0" h="624839" w="1118870">
                  <a:moveTo>
                    <a:pt x="884229" y="390615"/>
                  </a:moveTo>
                  <a:lnTo>
                    <a:pt x="884956" y="391342"/>
                  </a:lnTo>
                  <a:lnTo>
                    <a:pt x="885725" y="392019"/>
                  </a:lnTo>
                  <a:lnTo>
                    <a:pt x="884229" y="390615"/>
                  </a:lnTo>
                  <a:close/>
                </a:path>
                <a:path extrusionOk="0" h="624839" w="1118870">
                  <a:moveTo>
                    <a:pt x="921823" y="339200"/>
                  </a:moveTo>
                  <a:lnTo>
                    <a:pt x="825684" y="339200"/>
                  </a:lnTo>
                  <a:lnTo>
                    <a:pt x="827304" y="340533"/>
                  </a:lnTo>
                  <a:lnTo>
                    <a:pt x="884956" y="391342"/>
                  </a:lnTo>
                  <a:lnTo>
                    <a:pt x="884229" y="390615"/>
                  </a:lnTo>
                  <a:lnTo>
                    <a:pt x="973964" y="390615"/>
                  </a:lnTo>
                  <a:lnTo>
                    <a:pt x="928439" y="345020"/>
                  </a:lnTo>
                  <a:lnTo>
                    <a:pt x="921823" y="339200"/>
                  </a:lnTo>
                  <a:close/>
                </a:path>
                <a:path extrusionOk="0" h="624839" w="1118870">
                  <a:moveTo>
                    <a:pt x="826474" y="339895"/>
                  </a:moveTo>
                  <a:lnTo>
                    <a:pt x="827199" y="340533"/>
                  </a:lnTo>
                  <a:lnTo>
                    <a:pt x="826474" y="339895"/>
                  </a:lnTo>
                  <a:close/>
                </a:path>
                <a:path extrusionOk="0" h="624839" w="1118870">
                  <a:moveTo>
                    <a:pt x="825684" y="339200"/>
                  </a:moveTo>
                  <a:lnTo>
                    <a:pt x="826474" y="339895"/>
                  </a:lnTo>
                  <a:lnTo>
                    <a:pt x="827304" y="340533"/>
                  </a:lnTo>
                  <a:lnTo>
                    <a:pt x="825684" y="339200"/>
                  </a:lnTo>
                  <a:close/>
                </a:path>
                <a:path extrusionOk="0" h="624839" w="1118870">
                  <a:moveTo>
                    <a:pt x="868419" y="292220"/>
                  </a:moveTo>
                  <a:lnTo>
                    <a:pt x="764458" y="292220"/>
                  </a:lnTo>
                  <a:lnTo>
                    <a:pt x="766185" y="293458"/>
                  </a:lnTo>
                  <a:lnTo>
                    <a:pt x="826474" y="339895"/>
                  </a:lnTo>
                  <a:lnTo>
                    <a:pt x="825684" y="339200"/>
                  </a:lnTo>
                  <a:lnTo>
                    <a:pt x="921823" y="339200"/>
                  </a:lnTo>
                  <a:lnTo>
                    <a:pt x="868419" y="292220"/>
                  </a:lnTo>
                  <a:close/>
                </a:path>
                <a:path extrusionOk="0" h="624839" w="1118870">
                  <a:moveTo>
                    <a:pt x="765303" y="292869"/>
                  </a:moveTo>
                  <a:lnTo>
                    <a:pt x="766069" y="293458"/>
                  </a:lnTo>
                  <a:lnTo>
                    <a:pt x="765303" y="292869"/>
                  </a:lnTo>
                  <a:close/>
                </a:path>
                <a:path extrusionOk="0" h="624839" w="1118870">
                  <a:moveTo>
                    <a:pt x="764458" y="292220"/>
                  </a:moveTo>
                  <a:lnTo>
                    <a:pt x="765303" y="292869"/>
                  </a:lnTo>
                  <a:lnTo>
                    <a:pt x="766185" y="293458"/>
                  </a:lnTo>
                  <a:lnTo>
                    <a:pt x="764458" y="292220"/>
                  </a:lnTo>
                  <a:close/>
                </a:path>
                <a:path extrusionOk="0" h="624839" w="1118870">
                  <a:moveTo>
                    <a:pt x="701417" y="250238"/>
                  </a:moveTo>
                  <a:lnTo>
                    <a:pt x="765303" y="292869"/>
                  </a:lnTo>
                  <a:lnTo>
                    <a:pt x="764458" y="292220"/>
                  </a:lnTo>
                  <a:lnTo>
                    <a:pt x="868419" y="292220"/>
                  </a:lnTo>
                  <a:lnTo>
                    <a:pt x="866838" y="290829"/>
                  </a:lnTo>
                  <a:lnTo>
                    <a:pt x="814735" y="250775"/>
                  </a:lnTo>
                  <a:lnTo>
                    <a:pt x="702351" y="250775"/>
                  </a:lnTo>
                  <a:lnTo>
                    <a:pt x="701417" y="250238"/>
                  </a:lnTo>
                  <a:close/>
                </a:path>
                <a:path extrusionOk="0" h="624839" w="1118870">
                  <a:moveTo>
                    <a:pt x="700537" y="249651"/>
                  </a:moveTo>
                  <a:lnTo>
                    <a:pt x="701417" y="250238"/>
                  </a:lnTo>
                  <a:lnTo>
                    <a:pt x="702351" y="250775"/>
                  </a:lnTo>
                  <a:lnTo>
                    <a:pt x="700537" y="249651"/>
                  </a:lnTo>
                  <a:close/>
                </a:path>
                <a:path extrusionOk="0" h="624839" w="1118870">
                  <a:moveTo>
                    <a:pt x="813273" y="249651"/>
                  </a:moveTo>
                  <a:lnTo>
                    <a:pt x="700537" y="249651"/>
                  </a:lnTo>
                  <a:lnTo>
                    <a:pt x="702351" y="250775"/>
                  </a:lnTo>
                  <a:lnTo>
                    <a:pt x="814735" y="250775"/>
                  </a:lnTo>
                  <a:lnTo>
                    <a:pt x="813273" y="249651"/>
                  </a:lnTo>
                  <a:close/>
                </a:path>
                <a:path extrusionOk="0" h="624839" w="1118870">
                  <a:moveTo>
                    <a:pt x="634819" y="212003"/>
                  </a:moveTo>
                  <a:lnTo>
                    <a:pt x="701417" y="250238"/>
                  </a:lnTo>
                  <a:lnTo>
                    <a:pt x="700537" y="249651"/>
                  </a:lnTo>
                  <a:lnTo>
                    <a:pt x="813273" y="249651"/>
                  </a:lnTo>
                  <a:lnTo>
                    <a:pt x="802317" y="241228"/>
                  </a:lnTo>
                  <a:lnTo>
                    <a:pt x="759219" y="212469"/>
                  </a:lnTo>
                  <a:lnTo>
                    <a:pt x="635774" y="212469"/>
                  </a:lnTo>
                  <a:lnTo>
                    <a:pt x="634819" y="212003"/>
                  </a:lnTo>
                  <a:close/>
                </a:path>
                <a:path extrusionOk="0" h="624839" w="1118870">
                  <a:moveTo>
                    <a:pt x="633897" y="211474"/>
                  </a:moveTo>
                  <a:lnTo>
                    <a:pt x="634819" y="212003"/>
                  </a:lnTo>
                  <a:lnTo>
                    <a:pt x="635774" y="212469"/>
                  </a:lnTo>
                  <a:lnTo>
                    <a:pt x="633897" y="211474"/>
                  </a:lnTo>
                  <a:close/>
                </a:path>
                <a:path extrusionOk="0" h="624839" w="1118870">
                  <a:moveTo>
                    <a:pt x="757727" y="211474"/>
                  </a:moveTo>
                  <a:lnTo>
                    <a:pt x="633897" y="211474"/>
                  </a:lnTo>
                  <a:lnTo>
                    <a:pt x="635774" y="212469"/>
                  </a:lnTo>
                  <a:lnTo>
                    <a:pt x="759219" y="212469"/>
                  </a:lnTo>
                  <a:lnTo>
                    <a:pt x="757727" y="211474"/>
                  </a:lnTo>
                  <a:close/>
                </a:path>
                <a:path extrusionOk="0" h="624839" w="1118870">
                  <a:moveTo>
                    <a:pt x="565462" y="178134"/>
                  </a:moveTo>
                  <a:lnTo>
                    <a:pt x="634819" y="212003"/>
                  </a:lnTo>
                  <a:lnTo>
                    <a:pt x="633897" y="211474"/>
                  </a:lnTo>
                  <a:lnTo>
                    <a:pt x="757727" y="211474"/>
                  </a:lnTo>
                  <a:lnTo>
                    <a:pt x="734894" y="196237"/>
                  </a:lnTo>
                  <a:lnTo>
                    <a:pt x="704051" y="178530"/>
                  </a:lnTo>
                  <a:lnTo>
                    <a:pt x="566430" y="178530"/>
                  </a:lnTo>
                  <a:lnTo>
                    <a:pt x="565462" y="178134"/>
                  </a:lnTo>
                  <a:close/>
                </a:path>
                <a:path extrusionOk="0" h="624839" w="1118870">
                  <a:moveTo>
                    <a:pt x="564517" y="177673"/>
                  </a:moveTo>
                  <a:lnTo>
                    <a:pt x="565462" y="178134"/>
                  </a:lnTo>
                  <a:lnTo>
                    <a:pt x="566430" y="178530"/>
                  </a:lnTo>
                  <a:lnTo>
                    <a:pt x="564517" y="177673"/>
                  </a:lnTo>
                  <a:close/>
                </a:path>
                <a:path extrusionOk="0" h="624839" w="1118870">
                  <a:moveTo>
                    <a:pt x="702558" y="177673"/>
                  </a:moveTo>
                  <a:lnTo>
                    <a:pt x="564517" y="177673"/>
                  </a:lnTo>
                  <a:lnTo>
                    <a:pt x="566430" y="178530"/>
                  </a:lnTo>
                  <a:lnTo>
                    <a:pt x="704051" y="178530"/>
                  </a:lnTo>
                  <a:lnTo>
                    <a:pt x="702558" y="177673"/>
                  </a:lnTo>
                  <a:close/>
                </a:path>
                <a:path extrusionOk="0" h="624839" w="1118870">
                  <a:moveTo>
                    <a:pt x="493326" y="148631"/>
                  </a:moveTo>
                  <a:lnTo>
                    <a:pt x="565462" y="178134"/>
                  </a:lnTo>
                  <a:lnTo>
                    <a:pt x="564517" y="177673"/>
                  </a:lnTo>
                  <a:lnTo>
                    <a:pt x="702558" y="177673"/>
                  </a:lnTo>
                  <a:lnTo>
                    <a:pt x="664593" y="155875"/>
                  </a:lnTo>
                  <a:lnTo>
                    <a:pt x="650419" y="148954"/>
                  </a:lnTo>
                  <a:lnTo>
                    <a:pt x="494290" y="148954"/>
                  </a:lnTo>
                  <a:lnTo>
                    <a:pt x="493326" y="148631"/>
                  </a:lnTo>
                  <a:close/>
                </a:path>
                <a:path extrusionOk="0" h="624839" w="1118870">
                  <a:moveTo>
                    <a:pt x="492368" y="148239"/>
                  </a:moveTo>
                  <a:lnTo>
                    <a:pt x="493326" y="148631"/>
                  </a:lnTo>
                  <a:lnTo>
                    <a:pt x="494290" y="148954"/>
                  </a:lnTo>
                  <a:lnTo>
                    <a:pt x="492368" y="148239"/>
                  </a:lnTo>
                  <a:close/>
                </a:path>
                <a:path extrusionOk="0" h="624839" w="1118870">
                  <a:moveTo>
                    <a:pt x="648955" y="148239"/>
                  </a:moveTo>
                  <a:lnTo>
                    <a:pt x="492368" y="148239"/>
                  </a:lnTo>
                  <a:lnTo>
                    <a:pt x="494290" y="148954"/>
                  </a:lnTo>
                  <a:lnTo>
                    <a:pt x="650419" y="148954"/>
                  </a:lnTo>
                  <a:lnTo>
                    <a:pt x="648955" y="148239"/>
                  </a:lnTo>
                  <a:close/>
                </a:path>
                <a:path extrusionOk="0" h="624839" w="1118870">
                  <a:moveTo>
                    <a:pt x="418378" y="123488"/>
                  </a:moveTo>
                  <a:lnTo>
                    <a:pt x="493326" y="148631"/>
                  </a:lnTo>
                  <a:lnTo>
                    <a:pt x="492368" y="148239"/>
                  </a:lnTo>
                  <a:lnTo>
                    <a:pt x="648955" y="148239"/>
                  </a:lnTo>
                  <a:lnTo>
                    <a:pt x="598791" y="123742"/>
                  </a:lnTo>
                  <a:lnTo>
                    <a:pt x="419329" y="123742"/>
                  </a:lnTo>
                  <a:lnTo>
                    <a:pt x="418378" y="123488"/>
                  </a:lnTo>
                  <a:close/>
                </a:path>
                <a:path extrusionOk="0" h="624839" w="1118870">
                  <a:moveTo>
                    <a:pt x="417424" y="123168"/>
                  </a:moveTo>
                  <a:lnTo>
                    <a:pt x="418378" y="123488"/>
                  </a:lnTo>
                  <a:lnTo>
                    <a:pt x="419329" y="123742"/>
                  </a:lnTo>
                  <a:lnTo>
                    <a:pt x="417424" y="123168"/>
                  </a:lnTo>
                  <a:close/>
                </a:path>
                <a:path extrusionOk="0" h="624839" w="1118870">
                  <a:moveTo>
                    <a:pt x="597615" y="123168"/>
                  </a:moveTo>
                  <a:lnTo>
                    <a:pt x="417424" y="123168"/>
                  </a:lnTo>
                  <a:lnTo>
                    <a:pt x="419329" y="123742"/>
                  </a:lnTo>
                  <a:lnTo>
                    <a:pt x="598791" y="123742"/>
                  </a:lnTo>
                  <a:lnTo>
                    <a:pt x="597615" y="123168"/>
                  </a:lnTo>
                  <a:close/>
                </a:path>
                <a:path extrusionOk="0" h="624839" w="1118870">
                  <a:moveTo>
                    <a:pt x="340581" y="102709"/>
                  </a:moveTo>
                  <a:lnTo>
                    <a:pt x="418378" y="123488"/>
                  </a:lnTo>
                  <a:lnTo>
                    <a:pt x="417424" y="123168"/>
                  </a:lnTo>
                  <a:lnTo>
                    <a:pt x="597615" y="123168"/>
                  </a:lnTo>
                  <a:lnTo>
                    <a:pt x="591438" y="120152"/>
                  </a:lnTo>
                  <a:lnTo>
                    <a:pt x="549260" y="102901"/>
                  </a:lnTo>
                  <a:lnTo>
                    <a:pt x="341525" y="102901"/>
                  </a:lnTo>
                  <a:lnTo>
                    <a:pt x="340581" y="102709"/>
                  </a:lnTo>
                  <a:close/>
                </a:path>
                <a:path extrusionOk="0" h="624839" w="1118870">
                  <a:moveTo>
                    <a:pt x="339660" y="102463"/>
                  </a:moveTo>
                  <a:lnTo>
                    <a:pt x="340581" y="102709"/>
                  </a:lnTo>
                  <a:lnTo>
                    <a:pt x="341525" y="102901"/>
                  </a:lnTo>
                  <a:lnTo>
                    <a:pt x="339660" y="102463"/>
                  </a:lnTo>
                  <a:close/>
                </a:path>
                <a:path extrusionOk="0" h="624839" w="1118870">
                  <a:moveTo>
                    <a:pt x="548189" y="102463"/>
                  </a:moveTo>
                  <a:lnTo>
                    <a:pt x="339660" y="102463"/>
                  </a:lnTo>
                  <a:lnTo>
                    <a:pt x="341525" y="102901"/>
                  </a:lnTo>
                  <a:lnTo>
                    <a:pt x="549260" y="102901"/>
                  </a:lnTo>
                  <a:lnTo>
                    <a:pt x="548189" y="102463"/>
                  </a:lnTo>
                  <a:close/>
                </a:path>
                <a:path extrusionOk="0" h="624839" w="1118870">
                  <a:moveTo>
                    <a:pt x="259954" y="86311"/>
                  </a:moveTo>
                  <a:lnTo>
                    <a:pt x="340581" y="102709"/>
                  </a:lnTo>
                  <a:lnTo>
                    <a:pt x="339660" y="102463"/>
                  </a:lnTo>
                  <a:lnTo>
                    <a:pt x="548189" y="102463"/>
                  </a:lnTo>
                  <a:lnTo>
                    <a:pt x="515457" y="89076"/>
                  </a:lnTo>
                  <a:lnTo>
                    <a:pt x="507601" y="86441"/>
                  </a:lnTo>
                  <a:lnTo>
                    <a:pt x="260859" y="86441"/>
                  </a:lnTo>
                  <a:lnTo>
                    <a:pt x="259954" y="86311"/>
                  </a:lnTo>
                  <a:close/>
                </a:path>
                <a:path extrusionOk="0" h="624839" w="1118870">
                  <a:moveTo>
                    <a:pt x="259052" y="86127"/>
                  </a:moveTo>
                  <a:lnTo>
                    <a:pt x="259954" y="86311"/>
                  </a:lnTo>
                  <a:lnTo>
                    <a:pt x="260859" y="86441"/>
                  </a:lnTo>
                  <a:lnTo>
                    <a:pt x="259052" y="86127"/>
                  </a:lnTo>
                  <a:close/>
                </a:path>
                <a:path extrusionOk="0" h="624839" w="1118870">
                  <a:moveTo>
                    <a:pt x="506666" y="86127"/>
                  </a:moveTo>
                  <a:lnTo>
                    <a:pt x="259052" y="86127"/>
                  </a:lnTo>
                  <a:lnTo>
                    <a:pt x="260859" y="86441"/>
                  </a:lnTo>
                  <a:lnTo>
                    <a:pt x="507601" y="86441"/>
                  </a:lnTo>
                  <a:lnTo>
                    <a:pt x="506666" y="86127"/>
                  </a:lnTo>
                  <a:close/>
                </a:path>
                <a:path extrusionOk="0" h="624839" w="1118870">
                  <a:moveTo>
                    <a:pt x="176441" y="74297"/>
                  </a:moveTo>
                  <a:lnTo>
                    <a:pt x="259954" y="86311"/>
                  </a:lnTo>
                  <a:lnTo>
                    <a:pt x="259052" y="86127"/>
                  </a:lnTo>
                  <a:lnTo>
                    <a:pt x="506666" y="86127"/>
                  </a:lnTo>
                  <a:lnTo>
                    <a:pt x="471631" y="74375"/>
                  </a:lnTo>
                  <a:lnTo>
                    <a:pt x="177316" y="74375"/>
                  </a:lnTo>
                  <a:lnTo>
                    <a:pt x="176441" y="74297"/>
                  </a:lnTo>
                  <a:close/>
                </a:path>
                <a:path extrusionOk="0" h="624839" w="1118870">
                  <a:moveTo>
                    <a:pt x="175582" y="74174"/>
                  </a:moveTo>
                  <a:lnTo>
                    <a:pt x="176441" y="74297"/>
                  </a:lnTo>
                  <a:lnTo>
                    <a:pt x="177316" y="74375"/>
                  </a:lnTo>
                  <a:lnTo>
                    <a:pt x="175582" y="74174"/>
                  </a:lnTo>
                  <a:close/>
                </a:path>
                <a:path extrusionOk="0" h="624839" w="1118870">
                  <a:moveTo>
                    <a:pt x="471033" y="74174"/>
                  </a:moveTo>
                  <a:lnTo>
                    <a:pt x="175582" y="74174"/>
                  </a:lnTo>
                  <a:lnTo>
                    <a:pt x="177316" y="74375"/>
                  </a:lnTo>
                  <a:lnTo>
                    <a:pt x="471631" y="74375"/>
                  </a:lnTo>
                  <a:lnTo>
                    <a:pt x="471033" y="74174"/>
                  </a:lnTo>
                  <a:close/>
                </a:path>
                <a:path extrusionOk="0" h="624839" w="1118870">
                  <a:moveTo>
                    <a:pt x="90047" y="66684"/>
                  </a:moveTo>
                  <a:lnTo>
                    <a:pt x="176441" y="74297"/>
                  </a:lnTo>
                  <a:lnTo>
                    <a:pt x="175582" y="74174"/>
                  </a:lnTo>
                  <a:lnTo>
                    <a:pt x="471033" y="74174"/>
                  </a:lnTo>
                  <a:lnTo>
                    <a:pt x="448795" y="66714"/>
                  </a:lnTo>
                  <a:lnTo>
                    <a:pt x="90885" y="66714"/>
                  </a:lnTo>
                  <a:lnTo>
                    <a:pt x="90047" y="66684"/>
                  </a:lnTo>
                  <a:close/>
                </a:path>
                <a:path extrusionOk="0" h="624839" w="1118870">
                  <a:moveTo>
                    <a:pt x="89235" y="66612"/>
                  </a:moveTo>
                  <a:lnTo>
                    <a:pt x="90047" y="66684"/>
                  </a:lnTo>
                  <a:lnTo>
                    <a:pt x="90885" y="66714"/>
                  </a:lnTo>
                  <a:lnTo>
                    <a:pt x="89235" y="66612"/>
                  </a:lnTo>
                  <a:close/>
                </a:path>
                <a:path extrusionOk="0" h="624839" w="1118870">
                  <a:moveTo>
                    <a:pt x="448492" y="66612"/>
                  </a:moveTo>
                  <a:lnTo>
                    <a:pt x="89235" y="66612"/>
                  </a:lnTo>
                  <a:lnTo>
                    <a:pt x="90885" y="66714"/>
                  </a:lnTo>
                  <a:lnTo>
                    <a:pt x="448795" y="66714"/>
                  </a:lnTo>
                  <a:lnTo>
                    <a:pt x="448492" y="66612"/>
                  </a:lnTo>
                  <a:close/>
                </a:path>
                <a:path extrusionOk="0" h="624839" w="1118870">
                  <a:moveTo>
                    <a:pt x="2273" y="0"/>
                  </a:moveTo>
                  <a:lnTo>
                    <a:pt x="0" y="63458"/>
                  </a:lnTo>
                  <a:lnTo>
                    <a:pt x="90047" y="66684"/>
                  </a:lnTo>
                  <a:lnTo>
                    <a:pt x="89235" y="66612"/>
                  </a:lnTo>
                  <a:lnTo>
                    <a:pt x="448492" y="66612"/>
                  </a:lnTo>
                  <a:lnTo>
                    <a:pt x="355119" y="40866"/>
                  </a:lnTo>
                  <a:lnTo>
                    <a:pt x="270808" y="23719"/>
                  </a:lnTo>
                  <a:lnTo>
                    <a:pt x="183760" y="11196"/>
                  </a:lnTo>
                  <a:lnTo>
                    <a:pt x="93985" y="3285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4" name="Google Shape;964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62859" y="4582754"/>
              <a:ext cx="845883" cy="1110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5" name="Google Shape;965;p58"/>
            <p:cNvSpPr/>
            <p:nvPr/>
          </p:nvSpPr>
          <p:spPr>
            <a:xfrm>
              <a:off x="7333348" y="4988733"/>
              <a:ext cx="705484" cy="705485"/>
            </a:xfrm>
            <a:custGeom>
              <a:rect b="b" l="l" r="r" t="t"/>
              <a:pathLst>
                <a:path extrusionOk="0" h="705485" w="705484">
                  <a:moveTo>
                    <a:pt x="704904" y="0"/>
                  </a:moveTo>
                  <a:lnTo>
                    <a:pt x="0" y="0"/>
                  </a:lnTo>
                  <a:lnTo>
                    <a:pt x="0" y="704903"/>
                  </a:lnTo>
                  <a:lnTo>
                    <a:pt x="704904" y="704903"/>
                  </a:lnTo>
                  <a:lnTo>
                    <a:pt x="704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8"/>
            <p:cNvSpPr/>
            <p:nvPr/>
          </p:nvSpPr>
          <p:spPr>
            <a:xfrm>
              <a:off x="7474318" y="5177307"/>
              <a:ext cx="503554" cy="465454"/>
            </a:xfrm>
            <a:custGeom>
              <a:rect b="b" l="l" r="r" t="t"/>
              <a:pathLst>
                <a:path extrusionOk="0" h="465454" w="503554">
                  <a:moveTo>
                    <a:pt x="211480" y="429653"/>
                  </a:moveTo>
                  <a:lnTo>
                    <a:pt x="0" y="429653"/>
                  </a:lnTo>
                  <a:lnTo>
                    <a:pt x="0" y="464896"/>
                  </a:lnTo>
                  <a:lnTo>
                    <a:pt x="211480" y="464896"/>
                  </a:lnTo>
                  <a:lnTo>
                    <a:pt x="211480" y="429653"/>
                  </a:lnTo>
                  <a:close/>
                </a:path>
                <a:path extrusionOk="0" h="465454" w="503554">
                  <a:moveTo>
                    <a:pt x="503199" y="28194"/>
                  </a:moveTo>
                  <a:lnTo>
                    <a:pt x="500976" y="17221"/>
                  </a:lnTo>
                  <a:lnTo>
                    <a:pt x="494931" y="8255"/>
                  </a:lnTo>
                  <a:lnTo>
                    <a:pt x="485978" y="2222"/>
                  </a:lnTo>
                  <a:lnTo>
                    <a:pt x="474992" y="0"/>
                  </a:lnTo>
                  <a:lnTo>
                    <a:pt x="464019" y="2222"/>
                  </a:lnTo>
                  <a:lnTo>
                    <a:pt x="455053" y="8255"/>
                  </a:lnTo>
                  <a:lnTo>
                    <a:pt x="449021" y="17221"/>
                  </a:lnTo>
                  <a:lnTo>
                    <a:pt x="446798" y="28194"/>
                  </a:lnTo>
                  <a:lnTo>
                    <a:pt x="449021" y="39179"/>
                  </a:lnTo>
                  <a:lnTo>
                    <a:pt x="455053" y="48133"/>
                  </a:lnTo>
                  <a:lnTo>
                    <a:pt x="464019" y="54178"/>
                  </a:lnTo>
                  <a:lnTo>
                    <a:pt x="474992" y="56388"/>
                  </a:lnTo>
                  <a:lnTo>
                    <a:pt x="485978" y="54178"/>
                  </a:lnTo>
                  <a:lnTo>
                    <a:pt x="494931" y="48133"/>
                  </a:lnTo>
                  <a:lnTo>
                    <a:pt x="500976" y="39179"/>
                  </a:lnTo>
                  <a:lnTo>
                    <a:pt x="503199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8"/>
            <p:cNvSpPr/>
            <p:nvPr/>
          </p:nvSpPr>
          <p:spPr>
            <a:xfrm>
              <a:off x="6152492" y="3502313"/>
              <a:ext cx="1343025" cy="1080770"/>
            </a:xfrm>
            <a:custGeom>
              <a:rect b="b" l="l" r="r" t="t"/>
              <a:pathLst>
                <a:path extrusionOk="0" h="1080770" w="1343025">
                  <a:moveTo>
                    <a:pt x="1224791" y="927519"/>
                  </a:moveTo>
                  <a:lnTo>
                    <a:pt x="1169454" y="956931"/>
                  </a:lnTo>
                  <a:lnTo>
                    <a:pt x="1342969" y="1080443"/>
                  </a:lnTo>
                  <a:lnTo>
                    <a:pt x="1339868" y="955884"/>
                  </a:lnTo>
                  <a:lnTo>
                    <a:pt x="1240821" y="955884"/>
                  </a:lnTo>
                  <a:lnTo>
                    <a:pt x="1224791" y="927519"/>
                  </a:lnTo>
                  <a:close/>
                </a:path>
                <a:path extrusionOk="0" h="1080770" w="1343025">
                  <a:moveTo>
                    <a:pt x="1280881" y="897707"/>
                  </a:moveTo>
                  <a:lnTo>
                    <a:pt x="1224791" y="927519"/>
                  </a:lnTo>
                  <a:lnTo>
                    <a:pt x="1240821" y="955884"/>
                  </a:lnTo>
                  <a:lnTo>
                    <a:pt x="1296103" y="924642"/>
                  </a:lnTo>
                  <a:lnTo>
                    <a:pt x="1280881" y="897707"/>
                  </a:lnTo>
                  <a:close/>
                </a:path>
                <a:path extrusionOk="0" h="1080770" w="1343025">
                  <a:moveTo>
                    <a:pt x="1337669" y="867524"/>
                  </a:moveTo>
                  <a:lnTo>
                    <a:pt x="1280881" y="897707"/>
                  </a:lnTo>
                  <a:lnTo>
                    <a:pt x="1296103" y="924642"/>
                  </a:lnTo>
                  <a:lnTo>
                    <a:pt x="1240821" y="955884"/>
                  </a:lnTo>
                  <a:lnTo>
                    <a:pt x="1339868" y="955884"/>
                  </a:lnTo>
                  <a:lnTo>
                    <a:pt x="1337669" y="867524"/>
                  </a:lnTo>
                  <a:close/>
                </a:path>
                <a:path extrusionOk="0" h="1080770" w="1343025">
                  <a:moveTo>
                    <a:pt x="1280030" y="896200"/>
                  </a:moveTo>
                  <a:lnTo>
                    <a:pt x="1207091" y="896200"/>
                  </a:lnTo>
                  <a:lnTo>
                    <a:pt x="1207904" y="897557"/>
                  </a:lnTo>
                  <a:lnTo>
                    <a:pt x="1207943" y="897707"/>
                  </a:lnTo>
                  <a:lnTo>
                    <a:pt x="1224791" y="927519"/>
                  </a:lnTo>
                  <a:lnTo>
                    <a:pt x="1280881" y="897707"/>
                  </a:lnTo>
                  <a:lnTo>
                    <a:pt x="1280030" y="896200"/>
                  </a:lnTo>
                  <a:close/>
                </a:path>
                <a:path extrusionOk="0" h="1080770" w="1343025">
                  <a:moveTo>
                    <a:pt x="1207472" y="896873"/>
                  </a:moveTo>
                  <a:lnTo>
                    <a:pt x="1207858" y="897557"/>
                  </a:lnTo>
                  <a:lnTo>
                    <a:pt x="1207472" y="896873"/>
                  </a:lnTo>
                  <a:close/>
                </a:path>
                <a:path extrusionOk="0" h="1080770" w="1343025">
                  <a:moveTo>
                    <a:pt x="1207091" y="896200"/>
                  </a:moveTo>
                  <a:lnTo>
                    <a:pt x="1207472" y="896873"/>
                  </a:lnTo>
                  <a:lnTo>
                    <a:pt x="1207904" y="897557"/>
                  </a:lnTo>
                  <a:lnTo>
                    <a:pt x="1207091" y="896200"/>
                  </a:lnTo>
                  <a:close/>
                </a:path>
                <a:path extrusionOk="0" h="1080770" w="1343025">
                  <a:moveTo>
                    <a:pt x="1253371" y="850657"/>
                  </a:moveTo>
                  <a:lnTo>
                    <a:pt x="1178224" y="850657"/>
                  </a:lnTo>
                  <a:lnTo>
                    <a:pt x="1178709" y="851401"/>
                  </a:lnTo>
                  <a:lnTo>
                    <a:pt x="1207472" y="896873"/>
                  </a:lnTo>
                  <a:lnTo>
                    <a:pt x="1207091" y="896200"/>
                  </a:lnTo>
                  <a:lnTo>
                    <a:pt x="1280030" y="896200"/>
                  </a:lnTo>
                  <a:lnTo>
                    <a:pt x="1261985" y="864269"/>
                  </a:lnTo>
                  <a:lnTo>
                    <a:pt x="1253371" y="850657"/>
                  </a:lnTo>
                  <a:close/>
                </a:path>
                <a:path extrusionOk="0" h="1080770" w="1343025">
                  <a:moveTo>
                    <a:pt x="1178471" y="851046"/>
                  </a:moveTo>
                  <a:lnTo>
                    <a:pt x="1178695" y="851401"/>
                  </a:lnTo>
                  <a:lnTo>
                    <a:pt x="1178471" y="851046"/>
                  </a:lnTo>
                  <a:close/>
                </a:path>
                <a:path extrusionOk="0" h="1080770" w="1343025">
                  <a:moveTo>
                    <a:pt x="1224514" y="805727"/>
                  </a:moveTo>
                  <a:lnTo>
                    <a:pt x="1147980" y="805727"/>
                  </a:lnTo>
                  <a:lnTo>
                    <a:pt x="1148496" y="806470"/>
                  </a:lnTo>
                  <a:lnTo>
                    <a:pt x="1178471" y="851046"/>
                  </a:lnTo>
                  <a:lnTo>
                    <a:pt x="1178224" y="850657"/>
                  </a:lnTo>
                  <a:lnTo>
                    <a:pt x="1253371" y="850657"/>
                  </a:lnTo>
                  <a:lnTo>
                    <a:pt x="1231644" y="816325"/>
                  </a:lnTo>
                  <a:lnTo>
                    <a:pt x="1224514" y="805727"/>
                  </a:lnTo>
                  <a:close/>
                </a:path>
                <a:path extrusionOk="0" h="1080770" w="1343025">
                  <a:moveTo>
                    <a:pt x="1148229" y="806096"/>
                  </a:moveTo>
                  <a:lnTo>
                    <a:pt x="1148480" y="806470"/>
                  </a:lnTo>
                  <a:lnTo>
                    <a:pt x="1148229" y="806096"/>
                  </a:lnTo>
                  <a:close/>
                </a:path>
                <a:path extrusionOk="0" h="1080770" w="1343025">
                  <a:moveTo>
                    <a:pt x="1194778" y="762022"/>
                  </a:moveTo>
                  <a:lnTo>
                    <a:pt x="1116718" y="762022"/>
                  </a:lnTo>
                  <a:lnTo>
                    <a:pt x="1117262" y="762759"/>
                  </a:lnTo>
                  <a:lnTo>
                    <a:pt x="1148229" y="806096"/>
                  </a:lnTo>
                  <a:lnTo>
                    <a:pt x="1147980" y="805727"/>
                  </a:lnTo>
                  <a:lnTo>
                    <a:pt x="1224514" y="805727"/>
                  </a:lnTo>
                  <a:lnTo>
                    <a:pt x="1200415" y="769907"/>
                  </a:lnTo>
                  <a:lnTo>
                    <a:pt x="1194778" y="762022"/>
                  </a:lnTo>
                  <a:close/>
                </a:path>
                <a:path extrusionOk="0" h="1080770" w="1343025">
                  <a:moveTo>
                    <a:pt x="1116973" y="762379"/>
                  </a:moveTo>
                  <a:lnTo>
                    <a:pt x="1117245" y="762759"/>
                  </a:lnTo>
                  <a:lnTo>
                    <a:pt x="1116973" y="762379"/>
                  </a:lnTo>
                  <a:close/>
                </a:path>
                <a:path extrusionOk="0" h="1080770" w="1343025">
                  <a:moveTo>
                    <a:pt x="1164174" y="719538"/>
                  </a:moveTo>
                  <a:lnTo>
                    <a:pt x="1084436" y="719538"/>
                  </a:lnTo>
                  <a:lnTo>
                    <a:pt x="1085009" y="720269"/>
                  </a:lnTo>
                  <a:lnTo>
                    <a:pt x="1116973" y="762379"/>
                  </a:lnTo>
                  <a:lnTo>
                    <a:pt x="1116718" y="762022"/>
                  </a:lnTo>
                  <a:lnTo>
                    <a:pt x="1194778" y="762022"/>
                  </a:lnTo>
                  <a:lnTo>
                    <a:pt x="1168109" y="724719"/>
                  </a:lnTo>
                  <a:lnTo>
                    <a:pt x="1164174" y="719538"/>
                  </a:lnTo>
                  <a:close/>
                </a:path>
                <a:path extrusionOk="0" h="1080770" w="1343025">
                  <a:moveTo>
                    <a:pt x="1084698" y="719884"/>
                  </a:moveTo>
                  <a:lnTo>
                    <a:pt x="1084991" y="720269"/>
                  </a:lnTo>
                  <a:lnTo>
                    <a:pt x="1084698" y="719884"/>
                  </a:lnTo>
                  <a:close/>
                </a:path>
                <a:path extrusionOk="0" h="1080770" w="1343025">
                  <a:moveTo>
                    <a:pt x="1132718" y="678273"/>
                  </a:moveTo>
                  <a:lnTo>
                    <a:pt x="1051134" y="678273"/>
                  </a:lnTo>
                  <a:lnTo>
                    <a:pt x="1051733" y="678995"/>
                  </a:lnTo>
                  <a:lnTo>
                    <a:pt x="1084698" y="719884"/>
                  </a:lnTo>
                  <a:lnTo>
                    <a:pt x="1084436" y="719538"/>
                  </a:lnTo>
                  <a:lnTo>
                    <a:pt x="1164174" y="719538"/>
                  </a:lnTo>
                  <a:lnTo>
                    <a:pt x="1134725" y="680763"/>
                  </a:lnTo>
                  <a:lnTo>
                    <a:pt x="1132718" y="678273"/>
                  </a:lnTo>
                  <a:close/>
                </a:path>
                <a:path extrusionOk="0" h="1080770" w="1343025">
                  <a:moveTo>
                    <a:pt x="1051432" y="678643"/>
                  </a:moveTo>
                  <a:lnTo>
                    <a:pt x="1051716" y="678995"/>
                  </a:lnTo>
                  <a:lnTo>
                    <a:pt x="1051432" y="678643"/>
                  </a:lnTo>
                  <a:close/>
                </a:path>
                <a:path extrusionOk="0" h="1080770" w="1343025">
                  <a:moveTo>
                    <a:pt x="1100414" y="638225"/>
                  </a:moveTo>
                  <a:lnTo>
                    <a:pt x="1016811" y="638225"/>
                  </a:lnTo>
                  <a:lnTo>
                    <a:pt x="1017438" y="638935"/>
                  </a:lnTo>
                  <a:lnTo>
                    <a:pt x="1051432" y="678643"/>
                  </a:lnTo>
                  <a:lnTo>
                    <a:pt x="1051134" y="678273"/>
                  </a:lnTo>
                  <a:lnTo>
                    <a:pt x="1132718" y="678273"/>
                  </a:lnTo>
                  <a:lnTo>
                    <a:pt x="1100414" y="638225"/>
                  </a:lnTo>
                  <a:close/>
                </a:path>
                <a:path extrusionOk="0" h="1080770" w="1343025">
                  <a:moveTo>
                    <a:pt x="1017108" y="638572"/>
                  </a:moveTo>
                  <a:lnTo>
                    <a:pt x="1017419" y="638935"/>
                  </a:lnTo>
                  <a:lnTo>
                    <a:pt x="1017108" y="638572"/>
                  </a:lnTo>
                  <a:close/>
                </a:path>
                <a:path extrusionOk="0" h="1080770" w="1343025">
                  <a:moveTo>
                    <a:pt x="1067160" y="599393"/>
                  </a:moveTo>
                  <a:lnTo>
                    <a:pt x="981467" y="599393"/>
                  </a:lnTo>
                  <a:lnTo>
                    <a:pt x="982118" y="600088"/>
                  </a:lnTo>
                  <a:lnTo>
                    <a:pt x="1017108" y="638572"/>
                  </a:lnTo>
                  <a:lnTo>
                    <a:pt x="1016811" y="638225"/>
                  </a:lnTo>
                  <a:lnTo>
                    <a:pt x="1100414" y="638225"/>
                  </a:lnTo>
                  <a:lnTo>
                    <a:pt x="1067160" y="599393"/>
                  </a:lnTo>
                  <a:close/>
                </a:path>
                <a:path extrusionOk="0" h="1080770" w="1343025">
                  <a:moveTo>
                    <a:pt x="981803" y="599762"/>
                  </a:moveTo>
                  <a:lnTo>
                    <a:pt x="982100" y="600088"/>
                  </a:lnTo>
                  <a:lnTo>
                    <a:pt x="981803" y="599762"/>
                  </a:lnTo>
                  <a:close/>
                </a:path>
                <a:path extrusionOk="0" h="1080770" w="1343025">
                  <a:moveTo>
                    <a:pt x="1033087" y="561771"/>
                  </a:moveTo>
                  <a:lnTo>
                    <a:pt x="945099" y="561771"/>
                  </a:lnTo>
                  <a:lnTo>
                    <a:pt x="945776" y="562451"/>
                  </a:lnTo>
                  <a:lnTo>
                    <a:pt x="981803" y="599762"/>
                  </a:lnTo>
                  <a:lnTo>
                    <a:pt x="981467" y="599393"/>
                  </a:lnTo>
                  <a:lnTo>
                    <a:pt x="1067160" y="599393"/>
                  </a:lnTo>
                  <a:lnTo>
                    <a:pt x="1064729" y="596555"/>
                  </a:lnTo>
                  <a:lnTo>
                    <a:pt x="1033087" y="561771"/>
                  </a:lnTo>
                  <a:close/>
                </a:path>
                <a:path extrusionOk="0" h="1080770" w="1343025">
                  <a:moveTo>
                    <a:pt x="945427" y="562111"/>
                  </a:moveTo>
                  <a:lnTo>
                    <a:pt x="945756" y="562451"/>
                  </a:lnTo>
                  <a:lnTo>
                    <a:pt x="945427" y="562111"/>
                  </a:lnTo>
                  <a:close/>
                </a:path>
                <a:path extrusionOk="0" h="1080770" w="1343025">
                  <a:moveTo>
                    <a:pt x="998216" y="525360"/>
                  </a:moveTo>
                  <a:lnTo>
                    <a:pt x="907708" y="525360"/>
                  </a:lnTo>
                  <a:lnTo>
                    <a:pt x="908408" y="526022"/>
                  </a:lnTo>
                  <a:lnTo>
                    <a:pt x="945427" y="562111"/>
                  </a:lnTo>
                  <a:lnTo>
                    <a:pt x="945099" y="561771"/>
                  </a:lnTo>
                  <a:lnTo>
                    <a:pt x="1033087" y="561771"/>
                  </a:lnTo>
                  <a:lnTo>
                    <a:pt x="1028118" y="556309"/>
                  </a:lnTo>
                  <a:lnTo>
                    <a:pt x="998216" y="525360"/>
                  </a:lnTo>
                  <a:close/>
                </a:path>
                <a:path extrusionOk="0" h="1080770" w="1343025">
                  <a:moveTo>
                    <a:pt x="908057" y="525701"/>
                  </a:moveTo>
                  <a:lnTo>
                    <a:pt x="908387" y="526022"/>
                  </a:lnTo>
                  <a:lnTo>
                    <a:pt x="908057" y="525701"/>
                  </a:lnTo>
                  <a:close/>
                </a:path>
                <a:path extrusionOk="0" h="1080770" w="1343025">
                  <a:moveTo>
                    <a:pt x="962572" y="490159"/>
                  </a:moveTo>
                  <a:lnTo>
                    <a:pt x="869292" y="490159"/>
                  </a:lnTo>
                  <a:lnTo>
                    <a:pt x="870013" y="490800"/>
                  </a:lnTo>
                  <a:lnTo>
                    <a:pt x="908057" y="525701"/>
                  </a:lnTo>
                  <a:lnTo>
                    <a:pt x="907708" y="525360"/>
                  </a:lnTo>
                  <a:lnTo>
                    <a:pt x="998216" y="525360"/>
                  </a:lnTo>
                  <a:lnTo>
                    <a:pt x="990433" y="517305"/>
                  </a:lnTo>
                  <a:lnTo>
                    <a:pt x="962572" y="490159"/>
                  </a:lnTo>
                  <a:close/>
                </a:path>
                <a:path extrusionOk="0" h="1080770" w="1343025">
                  <a:moveTo>
                    <a:pt x="869645" y="490483"/>
                  </a:moveTo>
                  <a:lnTo>
                    <a:pt x="869991" y="490800"/>
                  </a:lnTo>
                  <a:lnTo>
                    <a:pt x="869645" y="490483"/>
                  </a:lnTo>
                  <a:close/>
                </a:path>
                <a:path extrusionOk="0" h="1080770" w="1343025">
                  <a:moveTo>
                    <a:pt x="926174" y="456162"/>
                  </a:moveTo>
                  <a:lnTo>
                    <a:pt x="829847" y="456162"/>
                  </a:lnTo>
                  <a:lnTo>
                    <a:pt x="830588" y="456782"/>
                  </a:lnTo>
                  <a:lnTo>
                    <a:pt x="869645" y="490483"/>
                  </a:lnTo>
                  <a:lnTo>
                    <a:pt x="869292" y="490159"/>
                  </a:lnTo>
                  <a:lnTo>
                    <a:pt x="962572" y="490159"/>
                  </a:lnTo>
                  <a:lnTo>
                    <a:pt x="951677" y="479543"/>
                  </a:lnTo>
                  <a:lnTo>
                    <a:pt x="926174" y="456162"/>
                  </a:lnTo>
                  <a:close/>
                </a:path>
                <a:path extrusionOk="0" h="1080770" w="1343025">
                  <a:moveTo>
                    <a:pt x="830204" y="456470"/>
                  </a:moveTo>
                  <a:lnTo>
                    <a:pt x="830565" y="456782"/>
                  </a:lnTo>
                  <a:lnTo>
                    <a:pt x="830204" y="456470"/>
                  </a:lnTo>
                  <a:close/>
                </a:path>
                <a:path extrusionOk="0" h="1080770" w="1343025">
                  <a:moveTo>
                    <a:pt x="889053" y="423369"/>
                  </a:moveTo>
                  <a:lnTo>
                    <a:pt x="789374" y="423369"/>
                  </a:lnTo>
                  <a:lnTo>
                    <a:pt x="790131" y="423965"/>
                  </a:lnTo>
                  <a:lnTo>
                    <a:pt x="830204" y="456470"/>
                  </a:lnTo>
                  <a:lnTo>
                    <a:pt x="829847" y="456162"/>
                  </a:lnTo>
                  <a:lnTo>
                    <a:pt x="926174" y="456162"/>
                  </a:lnTo>
                  <a:lnTo>
                    <a:pt x="911848" y="443028"/>
                  </a:lnTo>
                  <a:lnTo>
                    <a:pt x="889053" y="423369"/>
                  </a:lnTo>
                  <a:close/>
                </a:path>
                <a:path extrusionOk="0" h="1080770" w="1343025">
                  <a:moveTo>
                    <a:pt x="789765" y="423686"/>
                  </a:moveTo>
                  <a:lnTo>
                    <a:pt x="790109" y="423965"/>
                  </a:lnTo>
                  <a:lnTo>
                    <a:pt x="789765" y="423686"/>
                  </a:lnTo>
                  <a:close/>
                </a:path>
                <a:path extrusionOk="0" h="1080770" w="1343025">
                  <a:moveTo>
                    <a:pt x="851241" y="391779"/>
                  </a:moveTo>
                  <a:lnTo>
                    <a:pt x="747869" y="391779"/>
                  </a:lnTo>
                  <a:lnTo>
                    <a:pt x="748643" y="392351"/>
                  </a:lnTo>
                  <a:lnTo>
                    <a:pt x="789765" y="423686"/>
                  </a:lnTo>
                  <a:lnTo>
                    <a:pt x="789374" y="423369"/>
                  </a:lnTo>
                  <a:lnTo>
                    <a:pt x="889053" y="423369"/>
                  </a:lnTo>
                  <a:lnTo>
                    <a:pt x="870952" y="407758"/>
                  </a:lnTo>
                  <a:lnTo>
                    <a:pt x="851241" y="391779"/>
                  </a:lnTo>
                  <a:close/>
                </a:path>
                <a:path extrusionOk="0" h="1080770" w="1343025">
                  <a:moveTo>
                    <a:pt x="748268" y="392083"/>
                  </a:moveTo>
                  <a:lnTo>
                    <a:pt x="748620" y="392351"/>
                  </a:lnTo>
                  <a:lnTo>
                    <a:pt x="748268" y="392083"/>
                  </a:lnTo>
                  <a:close/>
                </a:path>
                <a:path extrusionOk="0" h="1080770" w="1343025">
                  <a:moveTo>
                    <a:pt x="812774" y="361391"/>
                  </a:moveTo>
                  <a:lnTo>
                    <a:pt x="705331" y="361391"/>
                  </a:lnTo>
                  <a:lnTo>
                    <a:pt x="706117" y="361936"/>
                  </a:lnTo>
                  <a:lnTo>
                    <a:pt x="748268" y="392083"/>
                  </a:lnTo>
                  <a:lnTo>
                    <a:pt x="747869" y="391779"/>
                  </a:lnTo>
                  <a:lnTo>
                    <a:pt x="851241" y="391779"/>
                  </a:lnTo>
                  <a:lnTo>
                    <a:pt x="828988" y="373739"/>
                  </a:lnTo>
                  <a:lnTo>
                    <a:pt x="812774" y="361391"/>
                  </a:lnTo>
                  <a:close/>
                </a:path>
                <a:path extrusionOk="0" h="1080770" w="1343025">
                  <a:moveTo>
                    <a:pt x="705733" y="361678"/>
                  </a:moveTo>
                  <a:lnTo>
                    <a:pt x="706093" y="361936"/>
                  </a:lnTo>
                  <a:lnTo>
                    <a:pt x="705733" y="361678"/>
                  </a:lnTo>
                  <a:close/>
                </a:path>
                <a:path extrusionOk="0" h="1080770" w="1343025">
                  <a:moveTo>
                    <a:pt x="773693" y="332202"/>
                  </a:moveTo>
                  <a:lnTo>
                    <a:pt x="661757" y="332202"/>
                  </a:lnTo>
                  <a:lnTo>
                    <a:pt x="662553" y="332719"/>
                  </a:lnTo>
                  <a:lnTo>
                    <a:pt x="705733" y="361678"/>
                  </a:lnTo>
                  <a:lnTo>
                    <a:pt x="705331" y="361391"/>
                  </a:lnTo>
                  <a:lnTo>
                    <a:pt x="812774" y="361391"/>
                  </a:lnTo>
                  <a:lnTo>
                    <a:pt x="785959" y="340970"/>
                  </a:lnTo>
                  <a:lnTo>
                    <a:pt x="773693" y="332202"/>
                  </a:lnTo>
                  <a:close/>
                </a:path>
                <a:path extrusionOk="0" h="1080770" w="1343025">
                  <a:moveTo>
                    <a:pt x="662157" y="332470"/>
                  </a:moveTo>
                  <a:lnTo>
                    <a:pt x="662528" y="332719"/>
                  </a:lnTo>
                  <a:lnTo>
                    <a:pt x="662157" y="332470"/>
                  </a:lnTo>
                  <a:close/>
                </a:path>
                <a:path extrusionOk="0" h="1080770" w="1343025">
                  <a:moveTo>
                    <a:pt x="734047" y="304211"/>
                  </a:moveTo>
                  <a:lnTo>
                    <a:pt x="617146" y="304211"/>
                  </a:lnTo>
                  <a:lnTo>
                    <a:pt x="617950" y="304700"/>
                  </a:lnTo>
                  <a:lnTo>
                    <a:pt x="662157" y="332470"/>
                  </a:lnTo>
                  <a:lnTo>
                    <a:pt x="661757" y="332202"/>
                  </a:lnTo>
                  <a:lnTo>
                    <a:pt x="773693" y="332202"/>
                  </a:lnTo>
                  <a:lnTo>
                    <a:pt x="741869" y="309454"/>
                  </a:lnTo>
                  <a:lnTo>
                    <a:pt x="734047" y="304211"/>
                  </a:lnTo>
                  <a:close/>
                </a:path>
                <a:path extrusionOk="0" h="1080770" w="1343025">
                  <a:moveTo>
                    <a:pt x="617561" y="304472"/>
                  </a:moveTo>
                  <a:lnTo>
                    <a:pt x="617925" y="304700"/>
                  </a:lnTo>
                  <a:lnTo>
                    <a:pt x="617561" y="304472"/>
                  </a:lnTo>
                  <a:close/>
                </a:path>
                <a:path extrusionOk="0" h="1080770" w="1343025">
                  <a:moveTo>
                    <a:pt x="693897" y="277420"/>
                  </a:moveTo>
                  <a:lnTo>
                    <a:pt x="571493" y="277420"/>
                  </a:lnTo>
                  <a:lnTo>
                    <a:pt x="572302" y="277879"/>
                  </a:lnTo>
                  <a:lnTo>
                    <a:pt x="617561" y="304472"/>
                  </a:lnTo>
                  <a:lnTo>
                    <a:pt x="617146" y="304211"/>
                  </a:lnTo>
                  <a:lnTo>
                    <a:pt x="734047" y="304211"/>
                  </a:lnTo>
                  <a:lnTo>
                    <a:pt x="696719" y="279191"/>
                  </a:lnTo>
                  <a:lnTo>
                    <a:pt x="693897" y="277420"/>
                  </a:lnTo>
                  <a:close/>
                </a:path>
                <a:path extrusionOk="0" h="1080770" w="1343025">
                  <a:moveTo>
                    <a:pt x="571907" y="277663"/>
                  </a:moveTo>
                  <a:lnTo>
                    <a:pt x="572276" y="277879"/>
                  </a:lnTo>
                  <a:lnTo>
                    <a:pt x="571907" y="277663"/>
                  </a:lnTo>
                  <a:close/>
                </a:path>
                <a:path extrusionOk="0" h="1080770" w="1343025">
                  <a:moveTo>
                    <a:pt x="653128" y="251825"/>
                  </a:moveTo>
                  <a:lnTo>
                    <a:pt x="524798" y="251825"/>
                  </a:lnTo>
                  <a:lnTo>
                    <a:pt x="525611" y="252256"/>
                  </a:lnTo>
                  <a:lnTo>
                    <a:pt x="571907" y="277663"/>
                  </a:lnTo>
                  <a:lnTo>
                    <a:pt x="571493" y="277420"/>
                  </a:lnTo>
                  <a:lnTo>
                    <a:pt x="693897" y="277420"/>
                  </a:lnTo>
                  <a:lnTo>
                    <a:pt x="653128" y="251825"/>
                  </a:lnTo>
                  <a:close/>
                </a:path>
                <a:path extrusionOk="0" h="1080770" w="1343025">
                  <a:moveTo>
                    <a:pt x="525199" y="252045"/>
                  </a:moveTo>
                  <a:lnTo>
                    <a:pt x="525583" y="252256"/>
                  </a:lnTo>
                  <a:lnTo>
                    <a:pt x="525199" y="252045"/>
                  </a:lnTo>
                  <a:close/>
                </a:path>
                <a:path extrusionOk="0" h="1080770" w="1343025">
                  <a:moveTo>
                    <a:pt x="611761" y="227427"/>
                  </a:moveTo>
                  <a:lnTo>
                    <a:pt x="477057" y="227427"/>
                  </a:lnTo>
                  <a:lnTo>
                    <a:pt x="477870" y="227829"/>
                  </a:lnTo>
                  <a:lnTo>
                    <a:pt x="525199" y="252045"/>
                  </a:lnTo>
                  <a:lnTo>
                    <a:pt x="524798" y="251825"/>
                  </a:lnTo>
                  <a:lnTo>
                    <a:pt x="653128" y="251825"/>
                  </a:lnTo>
                  <a:lnTo>
                    <a:pt x="650510" y="250182"/>
                  </a:lnTo>
                  <a:lnTo>
                    <a:pt x="611761" y="227427"/>
                  </a:lnTo>
                  <a:close/>
                </a:path>
                <a:path extrusionOk="0" h="1080770" w="1343025">
                  <a:moveTo>
                    <a:pt x="477467" y="227637"/>
                  </a:moveTo>
                  <a:lnTo>
                    <a:pt x="477842" y="227829"/>
                  </a:lnTo>
                  <a:lnTo>
                    <a:pt x="477467" y="227637"/>
                  </a:lnTo>
                  <a:close/>
                </a:path>
                <a:path extrusionOk="0" h="1080770" w="1343025">
                  <a:moveTo>
                    <a:pt x="570062" y="204227"/>
                  </a:moveTo>
                  <a:lnTo>
                    <a:pt x="428268" y="204227"/>
                  </a:lnTo>
                  <a:lnTo>
                    <a:pt x="429080" y="204599"/>
                  </a:lnTo>
                  <a:lnTo>
                    <a:pt x="477467" y="227637"/>
                  </a:lnTo>
                  <a:lnTo>
                    <a:pt x="477057" y="227427"/>
                  </a:lnTo>
                  <a:lnTo>
                    <a:pt x="611761" y="227427"/>
                  </a:lnTo>
                  <a:lnTo>
                    <a:pt x="603247" y="222427"/>
                  </a:lnTo>
                  <a:lnTo>
                    <a:pt x="570062" y="204227"/>
                  </a:lnTo>
                  <a:close/>
                </a:path>
                <a:path extrusionOk="0" h="1080770" w="1343025">
                  <a:moveTo>
                    <a:pt x="428651" y="204409"/>
                  </a:moveTo>
                  <a:lnTo>
                    <a:pt x="429050" y="204599"/>
                  </a:lnTo>
                  <a:lnTo>
                    <a:pt x="428651" y="204409"/>
                  </a:lnTo>
                  <a:close/>
                </a:path>
                <a:path extrusionOk="0" h="1080770" w="1343025">
                  <a:moveTo>
                    <a:pt x="528132" y="182224"/>
                  </a:moveTo>
                  <a:lnTo>
                    <a:pt x="378429" y="182224"/>
                  </a:lnTo>
                  <a:lnTo>
                    <a:pt x="379238" y="182568"/>
                  </a:lnTo>
                  <a:lnTo>
                    <a:pt x="428651" y="204409"/>
                  </a:lnTo>
                  <a:lnTo>
                    <a:pt x="428268" y="204227"/>
                  </a:lnTo>
                  <a:lnTo>
                    <a:pt x="570062" y="204227"/>
                  </a:lnTo>
                  <a:lnTo>
                    <a:pt x="554930" y="195927"/>
                  </a:lnTo>
                  <a:lnTo>
                    <a:pt x="528132" y="182224"/>
                  </a:lnTo>
                  <a:close/>
                </a:path>
                <a:path extrusionOk="0" h="1080770" w="1343025">
                  <a:moveTo>
                    <a:pt x="378834" y="182403"/>
                  </a:moveTo>
                  <a:lnTo>
                    <a:pt x="379208" y="182568"/>
                  </a:lnTo>
                  <a:lnTo>
                    <a:pt x="378834" y="182403"/>
                  </a:lnTo>
                  <a:close/>
                </a:path>
                <a:path extrusionOk="0" h="1080770" w="1343025">
                  <a:moveTo>
                    <a:pt x="486092" y="161419"/>
                  </a:moveTo>
                  <a:lnTo>
                    <a:pt x="327539" y="161419"/>
                  </a:lnTo>
                  <a:lnTo>
                    <a:pt x="328341" y="161734"/>
                  </a:lnTo>
                  <a:lnTo>
                    <a:pt x="378834" y="182403"/>
                  </a:lnTo>
                  <a:lnTo>
                    <a:pt x="378429" y="182224"/>
                  </a:lnTo>
                  <a:lnTo>
                    <a:pt x="528132" y="182224"/>
                  </a:lnTo>
                  <a:lnTo>
                    <a:pt x="505564" y="170684"/>
                  </a:lnTo>
                  <a:lnTo>
                    <a:pt x="486092" y="161419"/>
                  </a:lnTo>
                  <a:close/>
                </a:path>
                <a:path extrusionOk="0" h="1080770" w="1343025">
                  <a:moveTo>
                    <a:pt x="327915" y="161573"/>
                  </a:moveTo>
                  <a:lnTo>
                    <a:pt x="328309" y="161734"/>
                  </a:lnTo>
                  <a:lnTo>
                    <a:pt x="327915" y="161573"/>
                  </a:lnTo>
                  <a:close/>
                </a:path>
                <a:path extrusionOk="0" h="1080770" w="1343025">
                  <a:moveTo>
                    <a:pt x="444092" y="141812"/>
                  </a:moveTo>
                  <a:lnTo>
                    <a:pt x="275593" y="141812"/>
                  </a:lnTo>
                  <a:lnTo>
                    <a:pt x="276388" y="142100"/>
                  </a:lnTo>
                  <a:lnTo>
                    <a:pt x="327915" y="161573"/>
                  </a:lnTo>
                  <a:lnTo>
                    <a:pt x="327539" y="161419"/>
                  </a:lnTo>
                  <a:lnTo>
                    <a:pt x="486092" y="161419"/>
                  </a:lnTo>
                  <a:lnTo>
                    <a:pt x="455148" y="146696"/>
                  </a:lnTo>
                  <a:lnTo>
                    <a:pt x="444092" y="141812"/>
                  </a:lnTo>
                  <a:close/>
                </a:path>
                <a:path extrusionOk="0" h="1080770" w="1343025">
                  <a:moveTo>
                    <a:pt x="275991" y="141962"/>
                  </a:moveTo>
                  <a:lnTo>
                    <a:pt x="276357" y="142100"/>
                  </a:lnTo>
                  <a:lnTo>
                    <a:pt x="275991" y="141962"/>
                  </a:lnTo>
                  <a:close/>
                </a:path>
                <a:path extrusionOk="0" h="1080770" w="1343025">
                  <a:moveTo>
                    <a:pt x="402321" y="123403"/>
                  </a:moveTo>
                  <a:lnTo>
                    <a:pt x="222592" y="123403"/>
                  </a:lnTo>
                  <a:lnTo>
                    <a:pt x="223379" y="123664"/>
                  </a:lnTo>
                  <a:lnTo>
                    <a:pt x="275991" y="141962"/>
                  </a:lnTo>
                  <a:lnTo>
                    <a:pt x="275593" y="141812"/>
                  </a:lnTo>
                  <a:lnTo>
                    <a:pt x="444092" y="141812"/>
                  </a:lnTo>
                  <a:lnTo>
                    <a:pt x="403687" y="123962"/>
                  </a:lnTo>
                  <a:lnTo>
                    <a:pt x="402321" y="123403"/>
                  </a:lnTo>
                  <a:close/>
                </a:path>
                <a:path extrusionOk="0" h="1080770" w="1343025">
                  <a:moveTo>
                    <a:pt x="222979" y="123537"/>
                  </a:moveTo>
                  <a:lnTo>
                    <a:pt x="223345" y="123664"/>
                  </a:lnTo>
                  <a:lnTo>
                    <a:pt x="222979" y="123537"/>
                  </a:lnTo>
                  <a:close/>
                </a:path>
                <a:path extrusionOk="0" h="1080770" w="1343025">
                  <a:moveTo>
                    <a:pt x="360254" y="106194"/>
                  </a:moveTo>
                  <a:lnTo>
                    <a:pt x="168534" y="106194"/>
                  </a:lnTo>
                  <a:lnTo>
                    <a:pt x="169310" y="106431"/>
                  </a:lnTo>
                  <a:lnTo>
                    <a:pt x="222979" y="123537"/>
                  </a:lnTo>
                  <a:lnTo>
                    <a:pt x="222592" y="123403"/>
                  </a:lnTo>
                  <a:lnTo>
                    <a:pt x="402321" y="123403"/>
                  </a:lnTo>
                  <a:lnTo>
                    <a:pt x="360254" y="106194"/>
                  </a:lnTo>
                  <a:close/>
                </a:path>
                <a:path extrusionOk="0" h="1080770" w="1343025">
                  <a:moveTo>
                    <a:pt x="168917" y="106316"/>
                  </a:moveTo>
                  <a:lnTo>
                    <a:pt x="169275" y="106431"/>
                  </a:lnTo>
                  <a:lnTo>
                    <a:pt x="168917" y="106316"/>
                  </a:lnTo>
                  <a:close/>
                </a:path>
                <a:path extrusionOk="0" h="1080770" w="1343025">
                  <a:moveTo>
                    <a:pt x="318623" y="90186"/>
                  </a:moveTo>
                  <a:lnTo>
                    <a:pt x="113417" y="90186"/>
                  </a:lnTo>
                  <a:lnTo>
                    <a:pt x="114180" y="90398"/>
                  </a:lnTo>
                  <a:lnTo>
                    <a:pt x="168917" y="106316"/>
                  </a:lnTo>
                  <a:lnTo>
                    <a:pt x="168534" y="106194"/>
                  </a:lnTo>
                  <a:lnTo>
                    <a:pt x="360254" y="106194"/>
                  </a:lnTo>
                  <a:lnTo>
                    <a:pt x="351182" y="102483"/>
                  </a:lnTo>
                  <a:lnTo>
                    <a:pt x="318623" y="90186"/>
                  </a:lnTo>
                  <a:close/>
                </a:path>
                <a:path extrusionOk="0" h="1080770" w="1343025">
                  <a:moveTo>
                    <a:pt x="113818" y="90303"/>
                  </a:moveTo>
                  <a:lnTo>
                    <a:pt x="114147" y="90398"/>
                  </a:lnTo>
                  <a:lnTo>
                    <a:pt x="113818" y="90303"/>
                  </a:lnTo>
                  <a:close/>
                </a:path>
                <a:path extrusionOk="0" h="1080770" w="1343025">
                  <a:moveTo>
                    <a:pt x="277844" y="75380"/>
                  </a:moveTo>
                  <a:lnTo>
                    <a:pt x="57238" y="75380"/>
                  </a:lnTo>
                  <a:lnTo>
                    <a:pt x="57989" y="75568"/>
                  </a:lnTo>
                  <a:lnTo>
                    <a:pt x="113818" y="90303"/>
                  </a:lnTo>
                  <a:lnTo>
                    <a:pt x="113417" y="90186"/>
                  </a:lnTo>
                  <a:lnTo>
                    <a:pt x="318623" y="90186"/>
                  </a:lnTo>
                  <a:lnTo>
                    <a:pt x="297634" y="82259"/>
                  </a:lnTo>
                  <a:lnTo>
                    <a:pt x="277844" y="75380"/>
                  </a:lnTo>
                  <a:close/>
                </a:path>
                <a:path extrusionOk="0" h="1080770" w="1343025">
                  <a:moveTo>
                    <a:pt x="57603" y="75477"/>
                  </a:moveTo>
                  <a:lnTo>
                    <a:pt x="57951" y="75568"/>
                  </a:lnTo>
                  <a:lnTo>
                    <a:pt x="57603" y="75477"/>
                  </a:lnTo>
                  <a:close/>
                </a:path>
                <a:path extrusionOk="0" h="1080770" w="1343025">
                  <a:moveTo>
                    <a:pt x="14691" y="0"/>
                  </a:moveTo>
                  <a:lnTo>
                    <a:pt x="0" y="61776"/>
                  </a:lnTo>
                  <a:lnTo>
                    <a:pt x="57603" y="75477"/>
                  </a:lnTo>
                  <a:lnTo>
                    <a:pt x="57238" y="75380"/>
                  </a:lnTo>
                  <a:lnTo>
                    <a:pt x="277844" y="75380"/>
                  </a:lnTo>
                  <a:lnTo>
                    <a:pt x="243047" y="63286"/>
                  </a:lnTo>
                  <a:lnTo>
                    <a:pt x="187421" y="45567"/>
                  </a:lnTo>
                  <a:lnTo>
                    <a:pt x="130757" y="29099"/>
                  </a:lnTo>
                  <a:lnTo>
                    <a:pt x="73059" y="13881"/>
                  </a:lnTo>
                  <a:lnTo>
                    <a:pt x="14691" y="0"/>
                  </a:lnTo>
                  <a:close/>
                </a:path>
              </a:pathLst>
            </a:cu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8"/>
            <p:cNvSpPr/>
            <p:nvPr/>
          </p:nvSpPr>
          <p:spPr>
            <a:xfrm>
              <a:off x="8108607" y="3848074"/>
              <a:ext cx="1257300" cy="1139825"/>
            </a:xfrm>
            <a:custGeom>
              <a:rect b="b" l="l" r="r" t="t"/>
              <a:pathLst>
                <a:path extrusionOk="0" h="1139825" w="1257300">
                  <a:moveTo>
                    <a:pt x="376085" y="521830"/>
                  </a:moveTo>
                  <a:lnTo>
                    <a:pt x="376021" y="522833"/>
                  </a:lnTo>
                  <a:lnTo>
                    <a:pt x="376085" y="521830"/>
                  </a:lnTo>
                  <a:close/>
                </a:path>
                <a:path extrusionOk="0" h="1139825" w="1257300">
                  <a:moveTo>
                    <a:pt x="439597" y="523595"/>
                  </a:moveTo>
                  <a:lnTo>
                    <a:pt x="439585" y="520788"/>
                  </a:lnTo>
                  <a:lnTo>
                    <a:pt x="439356" y="467918"/>
                  </a:lnTo>
                  <a:lnTo>
                    <a:pt x="375856" y="468185"/>
                  </a:lnTo>
                  <a:lnTo>
                    <a:pt x="376085" y="521830"/>
                  </a:lnTo>
                  <a:lnTo>
                    <a:pt x="376148" y="520788"/>
                  </a:lnTo>
                  <a:lnTo>
                    <a:pt x="376085" y="522833"/>
                  </a:lnTo>
                  <a:lnTo>
                    <a:pt x="375970" y="523595"/>
                  </a:lnTo>
                  <a:lnTo>
                    <a:pt x="373011" y="572681"/>
                  </a:lnTo>
                  <a:lnTo>
                    <a:pt x="372872" y="573760"/>
                  </a:lnTo>
                  <a:lnTo>
                    <a:pt x="366674" y="621741"/>
                  </a:lnTo>
                  <a:lnTo>
                    <a:pt x="366445" y="622871"/>
                  </a:lnTo>
                  <a:lnTo>
                    <a:pt x="357073" y="669048"/>
                  </a:lnTo>
                  <a:lnTo>
                    <a:pt x="356743" y="670204"/>
                  </a:lnTo>
                  <a:lnTo>
                    <a:pt x="344246" y="714641"/>
                  </a:lnTo>
                  <a:lnTo>
                    <a:pt x="343814" y="715810"/>
                  </a:lnTo>
                  <a:lnTo>
                    <a:pt x="328180" y="758520"/>
                  </a:lnTo>
                  <a:lnTo>
                    <a:pt x="327647" y="759688"/>
                  </a:lnTo>
                  <a:lnTo>
                    <a:pt x="308864" y="800785"/>
                  </a:lnTo>
                  <a:lnTo>
                    <a:pt x="286308" y="841438"/>
                  </a:lnTo>
                  <a:lnTo>
                    <a:pt x="260464" y="880516"/>
                  </a:lnTo>
                  <a:lnTo>
                    <a:pt x="231305" y="918070"/>
                  </a:lnTo>
                  <a:lnTo>
                    <a:pt x="230466" y="918997"/>
                  </a:lnTo>
                  <a:lnTo>
                    <a:pt x="198805" y="954112"/>
                  </a:lnTo>
                  <a:lnTo>
                    <a:pt x="197929" y="954938"/>
                  </a:lnTo>
                  <a:lnTo>
                    <a:pt x="163525" y="988034"/>
                  </a:lnTo>
                  <a:lnTo>
                    <a:pt x="139839" y="1005852"/>
                  </a:lnTo>
                  <a:lnTo>
                    <a:pt x="105638" y="954570"/>
                  </a:lnTo>
                  <a:lnTo>
                    <a:pt x="0" y="1139520"/>
                  </a:lnTo>
                  <a:lnTo>
                    <a:pt x="211340" y="1113053"/>
                  </a:lnTo>
                  <a:lnTo>
                    <a:pt x="187159" y="1076807"/>
                  </a:lnTo>
                  <a:lnTo>
                    <a:pt x="175133" y="1058773"/>
                  </a:lnTo>
                  <a:lnTo>
                    <a:pt x="204774" y="1036472"/>
                  </a:lnTo>
                  <a:lnTo>
                    <a:pt x="244449" y="998308"/>
                  </a:lnTo>
                  <a:lnTo>
                    <a:pt x="252501" y="989368"/>
                  </a:lnTo>
                  <a:lnTo>
                    <a:pt x="254749" y="986878"/>
                  </a:lnTo>
                  <a:lnTo>
                    <a:pt x="280022" y="958862"/>
                  </a:lnTo>
                  <a:lnTo>
                    <a:pt x="284327" y="953325"/>
                  </a:lnTo>
                  <a:lnTo>
                    <a:pt x="312102" y="917562"/>
                  </a:lnTo>
                  <a:lnTo>
                    <a:pt x="312331" y="917206"/>
                  </a:lnTo>
                  <a:lnTo>
                    <a:pt x="337223" y="879563"/>
                  </a:lnTo>
                  <a:lnTo>
                    <a:pt x="340639" y="874407"/>
                  </a:lnTo>
                  <a:lnTo>
                    <a:pt x="359498" y="840409"/>
                  </a:lnTo>
                  <a:lnTo>
                    <a:pt x="365594" y="829437"/>
                  </a:lnTo>
                  <a:lnTo>
                    <a:pt x="379183" y="799706"/>
                  </a:lnTo>
                  <a:lnTo>
                    <a:pt x="386956" y="782675"/>
                  </a:lnTo>
                  <a:lnTo>
                    <a:pt x="396201" y="757402"/>
                  </a:lnTo>
                  <a:lnTo>
                    <a:pt x="404710" y="734187"/>
                  </a:lnTo>
                  <a:lnTo>
                    <a:pt x="410527" y="713498"/>
                  </a:lnTo>
                  <a:lnTo>
                    <a:pt x="418846" y="683983"/>
                  </a:lnTo>
                  <a:lnTo>
                    <a:pt x="422097" y="667918"/>
                  </a:lnTo>
                  <a:lnTo>
                    <a:pt x="429348" y="632142"/>
                  </a:lnTo>
                  <a:lnTo>
                    <a:pt x="430847" y="620636"/>
                  </a:lnTo>
                  <a:lnTo>
                    <a:pt x="436270" y="578662"/>
                  </a:lnTo>
                  <a:lnTo>
                    <a:pt x="436689" y="571601"/>
                  </a:lnTo>
                  <a:lnTo>
                    <a:pt x="439597" y="523595"/>
                  </a:lnTo>
                  <a:close/>
                </a:path>
                <a:path extrusionOk="0" h="1139825" w="1257300">
                  <a:moveTo>
                    <a:pt x="1257198" y="531977"/>
                  </a:moveTo>
                  <a:lnTo>
                    <a:pt x="1192161" y="541921"/>
                  </a:lnTo>
                  <a:lnTo>
                    <a:pt x="1186129" y="515772"/>
                  </a:lnTo>
                  <a:lnTo>
                    <a:pt x="1185227" y="511848"/>
                  </a:lnTo>
                  <a:lnTo>
                    <a:pt x="1181468" y="495579"/>
                  </a:lnTo>
                  <a:lnTo>
                    <a:pt x="1169682" y="463842"/>
                  </a:lnTo>
                  <a:lnTo>
                    <a:pt x="1161046" y="440601"/>
                  </a:lnTo>
                  <a:lnTo>
                    <a:pt x="1149883" y="416394"/>
                  </a:lnTo>
                  <a:lnTo>
                    <a:pt x="1137107" y="388683"/>
                  </a:lnTo>
                  <a:lnTo>
                    <a:pt x="1109345" y="339051"/>
                  </a:lnTo>
                  <a:lnTo>
                    <a:pt x="1077785" y="291757"/>
                  </a:lnTo>
                  <a:lnTo>
                    <a:pt x="1074064" y="287032"/>
                  </a:lnTo>
                  <a:lnTo>
                    <a:pt x="1043470" y="248107"/>
                  </a:lnTo>
                  <a:lnTo>
                    <a:pt x="1009789" y="211239"/>
                  </a:lnTo>
                  <a:lnTo>
                    <a:pt x="973709" y="176415"/>
                  </a:lnTo>
                  <a:lnTo>
                    <a:pt x="935380" y="143637"/>
                  </a:lnTo>
                  <a:lnTo>
                    <a:pt x="895019" y="112903"/>
                  </a:lnTo>
                  <a:lnTo>
                    <a:pt x="852881" y="84239"/>
                  </a:lnTo>
                  <a:lnTo>
                    <a:pt x="810526" y="58267"/>
                  </a:lnTo>
                  <a:lnTo>
                    <a:pt x="753300" y="27774"/>
                  </a:lnTo>
                  <a:lnTo>
                    <a:pt x="693267" y="0"/>
                  </a:lnTo>
                  <a:lnTo>
                    <a:pt x="666610" y="57632"/>
                  </a:lnTo>
                  <a:lnTo>
                    <a:pt x="725017" y="84658"/>
                  </a:lnTo>
                  <a:lnTo>
                    <a:pt x="725716" y="85026"/>
                  </a:lnTo>
                  <a:lnTo>
                    <a:pt x="778967" y="113411"/>
                  </a:lnTo>
                  <a:lnTo>
                    <a:pt x="829246" y="144233"/>
                  </a:lnTo>
                  <a:lnTo>
                    <a:pt x="875842" y="177088"/>
                  </a:lnTo>
                  <a:lnTo>
                    <a:pt x="918845" y="212013"/>
                  </a:lnTo>
                  <a:lnTo>
                    <a:pt x="919607" y="212737"/>
                  </a:lnTo>
                  <a:lnTo>
                    <a:pt x="958227" y="248970"/>
                  </a:lnTo>
                  <a:lnTo>
                    <a:pt x="958964" y="249783"/>
                  </a:lnTo>
                  <a:lnTo>
                    <a:pt x="994041" y="287985"/>
                  </a:lnTo>
                  <a:lnTo>
                    <a:pt x="994752" y="288874"/>
                  </a:lnTo>
                  <a:lnTo>
                    <a:pt x="1026337" y="329057"/>
                  </a:lnTo>
                  <a:lnTo>
                    <a:pt x="1026985" y="330034"/>
                  </a:lnTo>
                  <a:lnTo>
                    <a:pt x="1055128" y="372211"/>
                  </a:lnTo>
                  <a:lnTo>
                    <a:pt x="1055712" y="373253"/>
                  </a:lnTo>
                  <a:lnTo>
                    <a:pt x="1080477" y="417525"/>
                  </a:lnTo>
                  <a:lnTo>
                    <a:pt x="1080973" y="418604"/>
                  </a:lnTo>
                  <a:lnTo>
                    <a:pt x="1102372" y="464997"/>
                  </a:lnTo>
                  <a:lnTo>
                    <a:pt x="1102779" y="466090"/>
                  </a:lnTo>
                  <a:lnTo>
                    <a:pt x="1120521" y="513842"/>
                  </a:lnTo>
                  <a:lnTo>
                    <a:pt x="1129220" y="551548"/>
                  </a:lnTo>
                  <a:lnTo>
                    <a:pt x="1068895" y="560781"/>
                  </a:lnTo>
                  <a:lnTo>
                    <a:pt x="1191844" y="734682"/>
                  </a:lnTo>
                  <a:lnTo>
                    <a:pt x="1240142" y="584898"/>
                  </a:lnTo>
                  <a:lnTo>
                    <a:pt x="1257198" y="531977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9" name="Google Shape;969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37037" y="7260848"/>
              <a:ext cx="845883" cy="111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0" name="Google Shape;970;p58"/>
            <p:cNvSpPr/>
            <p:nvPr/>
          </p:nvSpPr>
          <p:spPr>
            <a:xfrm>
              <a:off x="5807525" y="7666827"/>
              <a:ext cx="705484" cy="705484"/>
            </a:xfrm>
            <a:custGeom>
              <a:rect b="b" l="l" r="r" t="t"/>
              <a:pathLst>
                <a:path extrusionOk="0" h="705484" w="705484">
                  <a:moveTo>
                    <a:pt x="704904" y="0"/>
                  </a:moveTo>
                  <a:lnTo>
                    <a:pt x="0" y="0"/>
                  </a:lnTo>
                  <a:lnTo>
                    <a:pt x="0" y="704902"/>
                  </a:lnTo>
                  <a:lnTo>
                    <a:pt x="704904" y="704902"/>
                  </a:lnTo>
                  <a:lnTo>
                    <a:pt x="704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8"/>
            <p:cNvSpPr/>
            <p:nvPr/>
          </p:nvSpPr>
          <p:spPr>
            <a:xfrm>
              <a:off x="5948502" y="7643926"/>
              <a:ext cx="567054" cy="676909"/>
            </a:xfrm>
            <a:custGeom>
              <a:rect b="b" l="l" r="r" t="t"/>
              <a:pathLst>
                <a:path extrusionOk="0" h="676909" w="567054">
                  <a:moveTo>
                    <a:pt x="211467" y="641121"/>
                  </a:moveTo>
                  <a:lnTo>
                    <a:pt x="0" y="641121"/>
                  </a:lnTo>
                  <a:lnTo>
                    <a:pt x="0" y="676376"/>
                  </a:lnTo>
                  <a:lnTo>
                    <a:pt x="211467" y="676376"/>
                  </a:lnTo>
                  <a:lnTo>
                    <a:pt x="211467" y="641121"/>
                  </a:lnTo>
                  <a:close/>
                </a:path>
                <a:path extrusionOk="0" h="676909" w="567054">
                  <a:moveTo>
                    <a:pt x="566623" y="28206"/>
                  </a:moveTo>
                  <a:lnTo>
                    <a:pt x="564413" y="17221"/>
                  </a:lnTo>
                  <a:lnTo>
                    <a:pt x="558368" y="8267"/>
                  </a:lnTo>
                  <a:lnTo>
                    <a:pt x="549402" y="2222"/>
                  </a:lnTo>
                  <a:lnTo>
                    <a:pt x="538429" y="0"/>
                  </a:lnTo>
                  <a:lnTo>
                    <a:pt x="527456" y="2222"/>
                  </a:lnTo>
                  <a:lnTo>
                    <a:pt x="518490" y="8267"/>
                  </a:lnTo>
                  <a:lnTo>
                    <a:pt x="512445" y="17221"/>
                  </a:lnTo>
                  <a:lnTo>
                    <a:pt x="510235" y="28206"/>
                  </a:lnTo>
                  <a:lnTo>
                    <a:pt x="512445" y="39179"/>
                  </a:lnTo>
                  <a:lnTo>
                    <a:pt x="518490" y="48145"/>
                  </a:lnTo>
                  <a:lnTo>
                    <a:pt x="527456" y="54178"/>
                  </a:lnTo>
                  <a:lnTo>
                    <a:pt x="538429" y="56400"/>
                  </a:lnTo>
                  <a:lnTo>
                    <a:pt x="549402" y="54178"/>
                  </a:lnTo>
                  <a:lnTo>
                    <a:pt x="558368" y="48145"/>
                  </a:lnTo>
                  <a:lnTo>
                    <a:pt x="564413" y="39179"/>
                  </a:lnTo>
                  <a:lnTo>
                    <a:pt x="566623" y="28206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72" name="Google Shape;972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62859" y="7260848"/>
              <a:ext cx="845883" cy="111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3" name="Google Shape;973;p58"/>
            <p:cNvSpPr/>
            <p:nvPr/>
          </p:nvSpPr>
          <p:spPr>
            <a:xfrm>
              <a:off x="7333348" y="7666827"/>
              <a:ext cx="705484" cy="705484"/>
            </a:xfrm>
            <a:custGeom>
              <a:rect b="b" l="l" r="r" t="t"/>
              <a:pathLst>
                <a:path extrusionOk="0" h="705484" w="705484">
                  <a:moveTo>
                    <a:pt x="704904" y="0"/>
                  </a:moveTo>
                  <a:lnTo>
                    <a:pt x="0" y="0"/>
                  </a:lnTo>
                  <a:lnTo>
                    <a:pt x="0" y="704902"/>
                  </a:lnTo>
                  <a:lnTo>
                    <a:pt x="704904" y="704902"/>
                  </a:lnTo>
                  <a:lnTo>
                    <a:pt x="704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8"/>
            <p:cNvSpPr/>
            <p:nvPr/>
          </p:nvSpPr>
          <p:spPr>
            <a:xfrm>
              <a:off x="7474318" y="7679181"/>
              <a:ext cx="531495" cy="641350"/>
            </a:xfrm>
            <a:custGeom>
              <a:rect b="b" l="l" r="r" t="t"/>
              <a:pathLst>
                <a:path extrusionOk="0" h="641350" w="531495">
                  <a:moveTo>
                    <a:pt x="211480" y="605866"/>
                  </a:moveTo>
                  <a:lnTo>
                    <a:pt x="0" y="605866"/>
                  </a:lnTo>
                  <a:lnTo>
                    <a:pt x="0" y="641121"/>
                  </a:lnTo>
                  <a:lnTo>
                    <a:pt x="211480" y="641121"/>
                  </a:lnTo>
                  <a:lnTo>
                    <a:pt x="211480" y="605866"/>
                  </a:lnTo>
                  <a:close/>
                </a:path>
                <a:path extrusionOk="0" h="641350" w="531495">
                  <a:moveTo>
                    <a:pt x="531393" y="28194"/>
                  </a:moveTo>
                  <a:lnTo>
                    <a:pt x="529170" y="17221"/>
                  </a:lnTo>
                  <a:lnTo>
                    <a:pt x="523125" y="8255"/>
                  </a:lnTo>
                  <a:lnTo>
                    <a:pt x="514172" y="2209"/>
                  </a:lnTo>
                  <a:lnTo>
                    <a:pt x="503199" y="0"/>
                  </a:lnTo>
                  <a:lnTo>
                    <a:pt x="492213" y="2209"/>
                  </a:lnTo>
                  <a:lnTo>
                    <a:pt x="483260" y="8255"/>
                  </a:lnTo>
                  <a:lnTo>
                    <a:pt x="477215" y="17221"/>
                  </a:lnTo>
                  <a:lnTo>
                    <a:pt x="474992" y="28194"/>
                  </a:lnTo>
                  <a:lnTo>
                    <a:pt x="477215" y="39166"/>
                  </a:lnTo>
                  <a:lnTo>
                    <a:pt x="483260" y="48133"/>
                  </a:lnTo>
                  <a:lnTo>
                    <a:pt x="492213" y="54178"/>
                  </a:lnTo>
                  <a:lnTo>
                    <a:pt x="503199" y="56388"/>
                  </a:lnTo>
                  <a:lnTo>
                    <a:pt x="514172" y="54178"/>
                  </a:lnTo>
                  <a:lnTo>
                    <a:pt x="523125" y="48133"/>
                  </a:lnTo>
                  <a:lnTo>
                    <a:pt x="529170" y="39166"/>
                  </a:lnTo>
                  <a:lnTo>
                    <a:pt x="531393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7937930" y="7607161"/>
              <a:ext cx="93345" cy="56515"/>
            </a:xfrm>
            <a:custGeom>
              <a:rect b="b" l="l" r="r" t="t"/>
              <a:pathLst>
                <a:path extrusionOk="0" h="56515" w="93345">
                  <a:moveTo>
                    <a:pt x="93272" y="0"/>
                  </a:moveTo>
                  <a:lnTo>
                    <a:pt x="0" y="0"/>
                  </a:lnTo>
                  <a:lnTo>
                    <a:pt x="0" y="56393"/>
                  </a:lnTo>
                  <a:lnTo>
                    <a:pt x="93272" y="56393"/>
                  </a:lnTo>
                  <a:lnTo>
                    <a:pt x="932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6582778" y="5689316"/>
              <a:ext cx="1110615" cy="1856104"/>
            </a:xfrm>
            <a:custGeom>
              <a:rect b="b" l="l" r="r" t="t"/>
              <a:pathLst>
                <a:path extrusionOk="0" h="1856104" w="1110615">
                  <a:moveTo>
                    <a:pt x="89485" y="1662209"/>
                  </a:moveTo>
                  <a:lnTo>
                    <a:pt x="0" y="1855483"/>
                  </a:lnTo>
                  <a:lnTo>
                    <a:pt x="208310" y="1811107"/>
                  </a:lnTo>
                  <a:lnTo>
                    <a:pt x="184320" y="1781045"/>
                  </a:lnTo>
                  <a:lnTo>
                    <a:pt x="144175" y="1781045"/>
                  </a:lnTo>
                  <a:lnTo>
                    <a:pt x="103987" y="1731879"/>
                  </a:lnTo>
                  <a:lnTo>
                    <a:pt x="128860" y="1711549"/>
                  </a:lnTo>
                  <a:lnTo>
                    <a:pt x="89485" y="1662209"/>
                  </a:lnTo>
                  <a:close/>
                </a:path>
                <a:path extrusionOk="0" h="1856104" w="1110615">
                  <a:moveTo>
                    <a:pt x="128860" y="1711549"/>
                  </a:moveTo>
                  <a:lnTo>
                    <a:pt x="103987" y="1731879"/>
                  </a:lnTo>
                  <a:lnTo>
                    <a:pt x="144175" y="1781045"/>
                  </a:lnTo>
                  <a:lnTo>
                    <a:pt x="168471" y="1761186"/>
                  </a:lnTo>
                  <a:lnTo>
                    <a:pt x="128860" y="1711549"/>
                  </a:lnTo>
                  <a:close/>
                </a:path>
                <a:path extrusionOk="0" h="1856104" w="1110615">
                  <a:moveTo>
                    <a:pt x="168471" y="1761186"/>
                  </a:moveTo>
                  <a:lnTo>
                    <a:pt x="144175" y="1781045"/>
                  </a:lnTo>
                  <a:lnTo>
                    <a:pt x="184320" y="1781045"/>
                  </a:lnTo>
                  <a:lnTo>
                    <a:pt x="168471" y="1761186"/>
                  </a:lnTo>
                  <a:close/>
                </a:path>
                <a:path extrusionOk="0" h="1856104" w="1110615">
                  <a:moveTo>
                    <a:pt x="244115" y="1695667"/>
                  </a:moveTo>
                  <a:lnTo>
                    <a:pt x="148291" y="1695667"/>
                  </a:lnTo>
                  <a:lnTo>
                    <a:pt x="147368" y="1696452"/>
                  </a:lnTo>
                  <a:lnTo>
                    <a:pt x="128860" y="1711549"/>
                  </a:lnTo>
                  <a:lnTo>
                    <a:pt x="168471" y="1761186"/>
                  </a:lnTo>
                  <a:lnTo>
                    <a:pt x="188948" y="1744449"/>
                  </a:lnTo>
                  <a:lnTo>
                    <a:pt x="242724" y="1696956"/>
                  </a:lnTo>
                  <a:lnTo>
                    <a:pt x="244115" y="1695667"/>
                  </a:lnTo>
                  <a:close/>
                </a:path>
                <a:path extrusionOk="0" h="1856104" w="1110615">
                  <a:moveTo>
                    <a:pt x="147827" y="1696046"/>
                  </a:moveTo>
                  <a:lnTo>
                    <a:pt x="147331" y="1696452"/>
                  </a:lnTo>
                  <a:lnTo>
                    <a:pt x="147827" y="1696046"/>
                  </a:lnTo>
                  <a:close/>
                </a:path>
                <a:path extrusionOk="0" h="1856104" w="1110615">
                  <a:moveTo>
                    <a:pt x="293809" y="1649611"/>
                  </a:moveTo>
                  <a:lnTo>
                    <a:pt x="200404" y="1649611"/>
                  </a:lnTo>
                  <a:lnTo>
                    <a:pt x="147827" y="1696046"/>
                  </a:lnTo>
                  <a:lnTo>
                    <a:pt x="148291" y="1695667"/>
                  </a:lnTo>
                  <a:lnTo>
                    <a:pt x="244115" y="1695667"/>
                  </a:lnTo>
                  <a:lnTo>
                    <a:pt x="293809" y="1649611"/>
                  </a:lnTo>
                  <a:close/>
                </a:path>
                <a:path extrusionOk="0" h="1856104" w="1110615">
                  <a:moveTo>
                    <a:pt x="342370" y="1602402"/>
                  </a:moveTo>
                  <a:lnTo>
                    <a:pt x="251331" y="1602402"/>
                  </a:lnTo>
                  <a:lnTo>
                    <a:pt x="200128" y="1649855"/>
                  </a:lnTo>
                  <a:lnTo>
                    <a:pt x="200404" y="1649611"/>
                  </a:lnTo>
                  <a:lnTo>
                    <a:pt x="293809" y="1649611"/>
                  </a:lnTo>
                  <a:lnTo>
                    <a:pt x="294778" y="1648713"/>
                  </a:lnTo>
                  <a:lnTo>
                    <a:pt x="342370" y="1602402"/>
                  </a:lnTo>
                  <a:close/>
                </a:path>
                <a:path extrusionOk="0" h="1856104" w="1110615">
                  <a:moveTo>
                    <a:pt x="389527" y="1554333"/>
                  </a:moveTo>
                  <a:lnTo>
                    <a:pt x="300716" y="1554333"/>
                  </a:lnTo>
                  <a:lnTo>
                    <a:pt x="251054" y="1602659"/>
                  </a:lnTo>
                  <a:lnTo>
                    <a:pt x="251331" y="1602402"/>
                  </a:lnTo>
                  <a:lnTo>
                    <a:pt x="342370" y="1602402"/>
                  </a:lnTo>
                  <a:lnTo>
                    <a:pt x="345282" y="1599568"/>
                  </a:lnTo>
                  <a:lnTo>
                    <a:pt x="389527" y="1554333"/>
                  </a:lnTo>
                  <a:close/>
                </a:path>
                <a:path extrusionOk="0" h="1856104" w="1110615">
                  <a:moveTo>
                    <a:pt x="435278" y="1505404"/>
                  </a:moveTo>
                  <a:lnTo>
                    <a:pt x="348560" y="1505404"/>
                  </a:lnTo>
                  <a:lnTo>
                    <a:pt x="300439" y="1554604"/>
                  </a:lnTo>
                  <a:lnTo>
                    <a:pt x="300716" y="1554333"/>
                  </a:lnTo>
                  <a:lnTo>
                    <a:pt x="389527" y="1554333"/>
                  </a:lnTo>
                  <a:lnTo>
                    <a:pt x="394233" y="1549523"/>
                  </a:lnTo>
                  <a:lnTo>
                    <a:pt x="435278" y="1505404"/>
                  </a:lnTo>
                  <a:close/>
                </a:path>
                <a:path extrusionOk="0" h="1856104" w="1110615">
                  <a:moveTo>
                    <a:pt x="479614" y="1455616"/>
                  </a:moveTo>
                  <a:lnTo>
                    <a:pt x="394865" y="1455616"/>
                  </a:lnTo>
                  <a:lnTo>
                    <a:pt x="348311" y="1505659"/>
                  </a:lnTo>
                  <a:lnTo>
                    <a:pt x="348560" y="1505404"/>
                  </a:lnTo>
                  <a:lnTo>
                    <a:pt x="435278" y="1505404"/>
                  </a:lnTo>
                  <a:lnTo>
                    <a:pt x="441632" y="1498574"/>
                  </a:lnTo>
                  <a:lnTo>
                    <a:pt x="479614" y="1455616"/>
                  </a:lnTo>
                  <a:close/>
                </a:path>
                <a:path extrusionOk="0" h="1856104" w="1110615">
                  <a:moveTo>
                    <a:pt x="522533" y="1404967"/>
                  </a:moveTo>
                  <a:lnTo>
                    <a:pt x="439634" y="1404967"/>
                  </a:lnTo>
                  <a:lnTo>
                    <a:pt x="394601" y="1455901"/>
                  </a:lnTo>
                  <a:lnTo>
                    <a:pt x="394865" y="1455616"/>
                  </a:lnTo>
                  <a:lnTo>
                    <a:pt x="479614" y="1455616"/>
                  </a:lnTo>
                  <a:lnTo>
                    <a:pt x="487475" y="1446725"/>
                  </a:lnTo>
                  <a:lnTo>
                    <a:pt x="522533" y="1404967"/>
                  </a:lnTo>
                  <a:close/>
                </a:path>
                <a:path extrusionOk="0" h="1856104" w="1110615">
                  <a:moveTo>
                    <a:pt x="564031" y="1353459"/>
                  </a:moveTo>
                  <a:lnTo>
                    <a:pt x="482865" y="1353459"/>
                  </a:lnTo>
                  <a:lnTo>
                    <a:pt x="439362" y="1405275"/>
                  </a:lnTo>
                  <a:lnTo>
                    <a:pt x="439634" y="1404967"/>
                  </a:lnTo>
                  <a:lnTo>
                    <a:pt x="522533" y="1404967"/>
                  </a:lnTo>
                  <a:lnTo>
                    <a:pt x="531761" y="1393976"/>
                  </a:lnTo>
                  <a:lnTo>
                    <a:pt x="564031" y="1353459"/>
                  </a:lnTo>
                  <a:close/>
                </a:path>
                <a:path extrusionOk="0" h="1856104" w="1110615">
                  <a:moveTo>
                    <a:pt x="604105" y="1301089"/>
                  </a:moveTo>
                  <a:lnTo>
                    <a:pt x="524563" y="1301089"/>
                  </a:lnTo>
                  <a:lnTo>
                    <a:pt x="482599" y="1353776"/>
                  </a:lnTo>
                  <a:lnTo>
                    <a:pt x="482865" y="1353459"/>
                  </a:lnTo>
                  <a:lnTo>
                    <a:pt x="564031" y="1353459"/>
                  </a:lnTo>
                  <a:lnTo>
                    <a:pt x="574490" y="1340326"/>
                  </a:lnTo>
                  <a:lnTo>
                    <a:pt x="604105" y="1301089"/>
                  </a:lnTo>
                  <a:close/>
                </a:path>
                <a:path extrusionOk="0" h="1856104" w="1110615">
                  <a:moveTo>
                    <a:pt x="642752" y="1247856"/>
                  </a:moveTo>
                  <a:lnTo>
                    <a:pt x="564727" y="1247856"/>
                  </a:lnTo>
                  <a:lnTo>
                    <a:pt x="524295" y="1301426"/>
                  </a:lnTo>
                  <a:lnTo>
                    <a:pt x="524563" y="1301089"/>
                  </a:lnTo>
                  <a:lnTo>
                    <a:pt x="604105" y="1301089"/>
                  </a:lnTo>
                  <a:lnTo>
                    <a:pt x="615661" y="1285778"/>
                  </a:lnTo>
                  <a:lnTo>
                    <a:pt x="642752" y="1247856"/>
                  </a:lnTo>
                  <a:close/>
                </a:path>
                <a:path extrusionOk="0" h="1856104" w="1110615">
                  <a:moveTo>
                    <a:pt x="679968" y="1193760"/>
                  </a:moveTo>
                  <a:lnTo>
                    <a:pt x="603357" y="1193760"/>
                  </a:lnTo>
                  <a:lnTo>
                    <a:pt x="564470" y="1248196"/>
                  </a:lnTo>
                  <a:lnTo>
                    <a:pt x="564727" y="1247856"/>
                  </a:lnTo>
                  <a:lnTo>
                    <a:pt x="642752" y="1247856"/>
                  </a:lnTo>
                  <a:lnTo>
                    <a:pt x="655271" y="1230331"/>
                  </a:lnTo>
                  <a:lnTo>
                    <a:pt x="679968" y="1193760"/>
                  </a:lnTo>
                  <a:close/>
                </a:path>
                <a:path extrusionOk="0" h="1856104" w="1110615">
                  <a:moveTo>
                    <a:pt x="715749" y="1138800"/>
                  </a:moveTo>
                  <a:lnTo>
                    <a:pt x="640459" y="1138800"/>
                  </a:lnTo>
                  <a:lnTo>
                    <a:pt x="603110" y="1194107"/>
                  </a:lnTo>
                  <a:lnTo>
                    <a:pt x="603357" y="1193760"/>
                  </a:lnTo>
                  <a:lnTo>
                    <a:pt x="679968" y="1193760"/>
                  </a:lnTo>
                  <a:lnTo>
                    <a:pt x="693319" y="1173989"/>
                  </a:lnTo>
                  <a:lnTo>
                    <a:pt x="715749" y="1138800"/>
                  </a:lnTo>
                  <a:close/>
                </a:path>
                <a:path extrusionOk="0" h="1856104" w="1110615">
                  <a:moveTo>
                    <a:pt x="750094" y="1082973"/>
                  </a:moveTo>
                  <a:lnTo>
                    <a:pt x="676031" y="1082973"/>
                  </a:lnTo>
                  <a:lnTo>
                    <a:pt x="640221" y="1139152"/>
                  </a:lnTo>
                  <a:lnTo>
                    <a:pt x="640459" y="1138800"/>
                  </a:lnTo>
                  <a:lnTo>
                    <a:pt x="715749" y="1138800"/>
                  </a:lnTo>
                  <a:lnTo>
                    <a:pt x="729804" y="1116750"/>
                  </a:lnTo>
                  <a:lnTo>
                    <a:pt x="750094" y="1082973"/>
                  </a:lnTo>
                  <a:close/>
                </a:path>
                <a:path extrusionOk="0" h="1856104" w="1110615">
                  <a:moveTo>
                    <a:pt x="783000" y="1026280"/>
                  </a:moveTo>
                  <a:lnTo>
                    <a:pt x="710076" y="1026280"/>
                  </a:lnTo>
                  <a:lnTo>
                    <a:pt x="675806" y="1083326"/>
                  </a:lnTo>
                  <a:lnTo>
                    <a:pt x="676031" y="1082973"/>
                  </a:lnTo>
                  <a:lnTo>
                    <a:pt x="750094" y="1082973"/>
                  </a:lnTo>
                  <a:lnTo>
                    <a:pt x="764725" y="1058618"/>
                  </a:lnTo>
                  <a:lnTo>
                    <a:pt x="783000" y="1026280"/>
                  </a:lnTo>
                  <a:close/>
                </a:path>
                <a:path extrusionOk="0" h="1856104" w="1110615">
                  <a:moveTo>
                    <a:pt x="814464" y="968719"/>
                  </a:moveTo>
                  <a:lnTo>
                    <a:pt x="742591" y="968719"/>
                  </a:lnTo>
                  <a:lnTo>
                    <a:pt x="709848" y="1026659"/>
                  </a:lnTo>
                  <a:lnTo>
                    <a:pt x="710076" y="1026280"/>
                  </a:lnTo>
                  <a:lnTo>
                    <a:pt x="783000" y="1026280"/>
                  </a:lnTo>
                  <a:lnTo>
                    <a:pt x="798081" y="999594"/>
                  </a:lnTo>
                  <a:lnTo>
                    <a:pt x="814464" y="968719"/>
                  </a:lnTo>
                  <a:close/>
                </a:path>
                <a:path extrusionOk="0" h="1856104" w="1110615">
                  <a:moveTo>
                    <a:pt x="844482" y="910287"/>
                  </a:moveTo>
                  <a:lnTo>
                    <a:pt x="773582" y="910287"/>
                  </a:lnTo>
                  <a:lnTo>
                    <a:pt x="742390" y="969074"/>
                  </a:lnTo>
                  <a:lnTo>
                    <a:pt x="742591" y="968719"/>
                  </a:lnTo>
                  <a:lnTo>
                    <a:pt x="814464" y="968719"/>
                  </a:lnTo>
                  <a:lnTo>
                    <a:pt x="829872" y="939679"/>
                  </a:lnTo>
                  <a:lnTo>
                    <a:pt x="844482" y="910287"/>
                  </a:lnTo>
                  <a:close/>
                </a:path>
                <a:path extrusionOk="0" h="1856104" w="1110615">
                  <a:moveTo>
                    <a:pt x="873051" y="850985"/>
                  </a:moveTo>
                  <a:lnTo>
                    <a:pt x="803047" y="850985"/>
                  </a:lnTo>
                  <a:lnTo>
                    <a:pt x="773386" y="910656"/>
                  </a:lnTo>
                  <a:lnTo>
                    <a:pt x="773582" y="910287"/>
                  </a:lnTo>
                  <a:lnTo>
                    <a:pt x="844482" y="910287"/>
                  </a:lnTo>
                  <a:lnTo>
                    <a:pt x="860097" y="878874"/>
                  </a:lnTo>
                  <a:lnTo>
                    <a:pt x="873051" y="850985"/>
                  </a:lnTo>
                  <a:close/>
                </a:path>
                <a:path extrusionOk="0" h="1856104" w="1110615">
                  <a:moveTo>
                    <a:pt x="900169" y="790809"/>
                  </a:moveTo>
                  <a:lnTo>
                    <a:pt x="830987" y="790809"/>
                  </a:lnTo>
                  <a:lnTo>
                    <a:pt x="802850" y="851380"/>
                  </a:lnTo>
                  <a:lnTo>
                    <a:pt x="803047" y="850985"/>
                  </a:lnTo>
                  <a:lnTo>
                    <a:pt x="873051" y="850985"/>
                  </a:lnTo>
                  <a:lnTo>
                    <a:pt x="888753" y="817181"/>
                  </a:lnTo>
                  <a:lnTo>
                    <a:pt x="900169" y="790809"/>
                  </a:lnTo>
                  <a:close/>
                </a:path>
                <a:path extrusionOk="0" h="1856104" w="1110615">
                  <a:moveTo>
                    <a:pt x="925833" y="729758"/>
                  </a:moveTo>
                  <a:lnTo>
                    <a:pt x="857403" y="729758"/>
                  </a:lnTo>
                  <a:lnTo>
                    <a:pt x="830796" y="791221"/>
                  </a:lnTo>
                  <a:lnTo>
                    <a:pt x="830987" y="790809"/>
                  </a:lnTo>
                  <a:lnTo>
                    <a:pt x="900169" y="790809"/>
                  </a:lnTo>
                  <a:lnTo>
                    <a:pt x="915842" y="754603"/>
                  </a:lnTo>
                  <a:lnTo>
                    <a:pt x="925833" y="729758"/>
                  </a:lnTo>
                  <a:close/>
                </a:path>
                <a:path extrusionOk="0" h="1856104" w="1110615">
                  <a:moveTo>
                    <a:pt x="950040" y="667832"/>
                  </a:moveTo>
                  <a:lnTo>
                    <a:pt x="882295" y="667832"/>
                  </a:lnTo>
                  <a:lnTo>
                    <a:pt x="857240" y="730134"/>
                  </a:lnTo>
                  <a:lnTo>
                    <a:pt x="857403" y="729758"/>
                  </a:lnTo>
                  <a:lnTo>
                    <a:pt x="925833" y="729758"/>
                  </a:lnTo>
                  <a:lnTo>
                    <a:pt x="941363" y="691141"/>
                  </a:lnTo>
                  <a:lnTo>
                    <a:pt x="950040" y="667832"/>
                  </a:lnTo>
                  <a:close/>
                </a:path>
                <a:path extrusionOk="0" h="1856104" w="1110615">
                  <a:moveTo>
                    <a:pt x="972787" y="605026"/>
                  </a:moveTo>
                  <a:lnTo>
                    <a:pt x="905663" y="605026"/>
                  </a:lnTo>
                  <a:lnTo>
                    <a:pt x="882134" y="668231"/>
                  </a:lnTo>
                  <a:lnTo>
                    <a:pt x="882295" y="667832"/>
                  </a:lnTo>
                  <a:lnTo>
                    <a:pt x="950040" y="667832"/>
                  </a:lnTo>
                  <a:lnTo>
                    <a:pt x="965316" y="626795"/>
                  </a:lnTo>
                  <a:lnTo>
                    <a:pt x="972787" y="605026"/>
                  </a:lnTo>
                  <a:close/>
                </a:path>
                <a:path extrusionOk="0" h="1856104" w="1110615">
                  <a:moveTo>
                    <a:pt x="994071" y="541341"/>
                  </a:moveTo>
                  <a:lnTo>
                    <a:pt x="927508" y="541341"/>
                  </a:lnTo>
                  <a:lnTo>
                    <a:pt x="905516" y="605420"/>
                  </a:lnTo>
                  <a:lnTo>
                    <a:pt x="905663" y="605026"/>
                  </a:lnTo>
                  <a:lnTo>
                    <a:pt x="972787" y="605026"/>
                  </a:lnTo>
                  <a:lnTo>
                    <a:pt x="987701" y="561569"/>
                  </a:lnTo>
                  <a:lnTo>
                    <a:pt x="994071" y="541341"/>
                  </a:lnTo>
                  <a:close/>
                </a:path>
                <a:path extrusionOk="0" h="1856104" w="1110615">
                  <a:moveTo>
                    <a:pt x="1013889" y="476774"/>
                  </a:moveTo>
                  <a:lnTo>
                    <a:pt x="947830" y="476774"/>
                  </a:lnTo>
                  <a:lnTo>
                    <a:pt x="927383" y="541708"/>
                  </a:lnTo>
                  <a:lnTo>
                    <a:pt x="927508" y="541341"/>
                  </a:lnTo>
                  <a:lnTo>
                    <a:pt x="994071" y="541341"/>
                  </a:lnTo>
                  <a:lnTo>
                    <a:pt x="1008518" y="495465"/>
                  </a:lnTo>
                  <a:lnTo>
                    <a:pt x="1013889" y="476774"/>
                  </a:lnTo>
                  <a:close/>
                </a:path>
                <a:path extrusionOk="0" h="1856104" w="1110615">
                  <a:moveTo>
                    <a:pt x="1032238" y="411323"/>
                  </a:moveTo>
                  <a:lnTo>
                    <a:pt x="966628" y="411323"/>
                  </a:lnTo>
                  <a:lnTo>
                    <a:pt x="947707" y="477163"/>
                  </a:lnTo>
                  <a:lnTo>
                    <a:pt x="947830" y="476774"/>
                  </a:lnTo>
                  <a:lnTo>
                    <a:pt x="1013889" y="476774"/>
                  </a:lnTo>
                  <a:lnTo>
                    <a:pt x="1027767" y="428481"/>
                  </a:lnTo>
                  <a:lnTo>
                    <a:pt x="1032238" y="411323"/>
                  </a:lnTo>
                  <a:close/>
                </a:path>
                <a:path extrusionOk="0" h="1856104" w="1110615">
                  <a:moveTo>
                    <a:pt x="1049114" y="344989"/>
                  </a:moveTo>
                  <a:lnTo>
                    <a:pt x="983902" y="344989"/>
                  </a:lnTo>
                  <a:lnTo>
                    <a:pt x="966514" y="411721"/>
                  </a:lnTo>
                  <a:lnTo>
                    <a:pt x="966628" y="411323"/>
                  </a:lnTo>
                  <a:lnTo>
                    <a:pt x="1032238" y="411323"/>
                  </a:lnTo>
                  <a:lnTo>
                    <a:pt x="1045448" y="360622"/>
                  </a:lnTo>
                  <a:lnTo>
                    <a:pt x="1049114" y="344989"/>
                  </a:lnTo>
                  <a:close/>
                </a:path>
                <a:path extrusionOk="0" h="1856104" w="1110615">
                  <a:moveTo>
                    <a:pt x="1064514" y="277769"/>
                  </a:moveTo>
                  <a:lnTo>
                    <a:pt x="999651" y="277769"/>
                  </a:lnTo>
                  <a:lnTo>
                    <a:pt x="983800" y="345379"/>
                  </a:lnTo>
                  <a:lnTo>
                    <a:pt x="983902" y="344989"/>
                  </a:lnTo>
                  <a:lnTo>
                    <a:pt x="1049114" y="344989"/>
                  </a:lnTo>
                  <a:lnTo>
                    <a:pt x="1061563" y="291887"/>
                  </a:lnTo>
                  <a:lnTo>
                    <a:pt x="1064514" y="277769"/>
                  </a:lnTo>
                  <a:close/>
                </a:path>
                <a:path extrusionOk="0" h="1856104" w="1110615">
                  <a:moveTo>
                    <a:pt x="1078436" y="209660"/>
                  </a:moveTo>
                  <a:lnTo>
                    <a:pt x="1013876" y="209660"/>
                  </a:lnTo>
                  <a:lnTo>
                    <a:pt x="999566" y="278132"/>
                  </a:lnTo>
                  <a:lnTo>
                    <a:pt x="999651" y="277769"/>
                  </a:lnTo>
                  <a:lnTo>
                    <a:pt x="1064514" y="277769"/>
                  </a:lnTo>
                  <a:lnTo>
                    <a:pt x="1076111" y="222280"/>
                  </a:lnTo>
                  <a:lnTo>
                    <a:pt x="1078436" y="209660"/>
                  </a:lnTo>
                  <a:close/>
                </a:path>
                <a:path extrusionOk="0" h="1856104" w="1110615">
                  <a:moveTo>
                    <a:pt x="1090875" y="140663"/>
                  </a:moveTo>
                  <a:lnTo>
                    <a:pt x="1026576" y="140663"/>
                  </a:lnTo>
                  <a:lnTo>
                    <a:pt x="1013800" y="210022"/>
                  </a:lnTo>
                  <a:lnTo>
                    <a:pt x="1013876" y="209660"/>
                  </a:lnTo>
                  <a:lnTo>
                    <a:pt x="1078436" y="209660"/>
                  </a:lnTo>
                  <a:lnTo>
                    <a:pt x="1089093" y="151800"/>
                  </a:lnTo>
                  <a:lnTo>
                    <a:pt x="1090875" y="140663"/>
                  </a:lnTo>
                  <a:close/>
                </a:path>
                <a:path extrusionOk="0" h="1856104" w="1110615">
                  <a:moveTo>
                    <a:pt x="1101828" y="70778"/>
                  </a:moveTo>
                  <a:lnTo>
                    <a:pt x="1037750" y="70778"/>
                  </a:lnTo>
                  <a:lnTo>
                    <a:pt x="1026505" y="141049"/>
                  </a:lnTo>
                  <a:lnTo>
                    <a:pt x="1026576" y="140663"/>
                  </a:lnTo>
                  <a:lnTo>
                    <a:pt x="1090875" y="140663"/>
                  </a:lnTo>
                  <a:lnTo>
                    <a:pt x="1100509" y="80449"/>
                  </a:lnTo>
                  <a:lnTo>
                    <a:pt x="1101828" y="70778"/>
                  </a:lnTo>
                  <a:close/>
                </a:path>
                <a:path extrusionOk="0" h="1856104" w="1110615">
                  <a:moveTo>
                    <a:pt x="1047395" y="0"/>
                  </a:moveTo>
                  <a:lnTo>
                    <a:pt x="1037687" y="71168"/>
                  </a:lnTo>
                  <a:lnTo>
                    <a:pt x="1037750" y="70778"/>
                  </a:lnTo>
                  <a:lnTo>
                    <a:pt x="1101828" y="70778"/>
                  </a:lnTo>
                  <a:lnTo>
                    <a:pt x="1110312" y="8583"/>
                  </a:lnTo>
                  <a:lnTo>
                    <a:pt x="1047395" y="0"/>
                  </a:lnTo>
                  <a:close/>
                </a:path>
              </a:pathLst>
            </a:cu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77" name="Google Shape;977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85392" y="7235695"/>
              <a:ext cx="845881" cy="111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8" name="Google Shape;978;p58"/>
            <p:cNvSpPr/>
            <p:nvPr/>
          </p:nvSpPr>
          <p:spPr>
            <a:xfrm>
              <a:off x="2755880" y="7641674"/>
              <a:ext cx="705485" cy="705484"/>
            </a:xfrm>
            <a:custGeom>
              <a:rect b="b" l="l" r="r" t="t"/>
              <a:pathLst>
                <a:path extrusionOk="0" h="705484" w="705485">
                  <a:moveTo>
                    <a:pt x="704904" y="0"/>
                  </a:moveTo>
                  <a:lnTo>
                    <a:pt x="0" y="0"/>
                  </a:lnTo>
                  <a:lnTo>
                    <a:pt x="0" y="704902"/>
                  </a:lnTo>
                  <a:lnTo>
                    <a:pt x="704904" y="704902"/>
                  </a:lnTo>
                  <a:lnTo>
                    <a:pt x="704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8"/>
            <p:cNvSpPr/>
            <p:nvPr/>
          </p:nvSpPr>
          <p:spPr>
            <a:xfrm>
              <a:off x="2896857" y="7689265"/>
              <a:ext cx="637539" cy="606425"/>
            </a:xfrm>
            <a:custGeom>
              <a:rect b="b" l="l" r="r" t="t"/>
              <a:pathLst>
                <a:path extrusionOk="0" h="606425" w="637539">
                  <a:moveTo>
                    <a:pt x="211467" y="570636"/>
                  </a:moveTo>
                  <a:lnTo>
                    <a:pt x="0" y="570636"/>
                  </a:lnTo>
                  <a:lnTo>
                    <a:pt x="0" y="605878"/>
                  </a:lnTo>
                  <a:lnTo>
                    <a:pt x="211467" y="605878"/>
                  </a:lnTo>
                  <a:lnTo>
                    <a:pt x="211467" y="570636"/>
                  </a:lnTo>
                  <a:close/>
                </a:path>
                <a:path extrusionOk="0" h="606425" w="637539">
                  <a:moveTo>
                    <a:pt x="637120" y="28194"/>
                  </a:moveTo>
                  <a:lnTo>
                    <a:pt x="634898" y="17221"/>
                  </a:lnTo>
                  <a:lnTo>
                    <a:pt x="628853" y="8267"/>
                  </a:lnTo>
                  <a:lnTo>
                    <a:pt x="619899" y="2222"/>
                  </a:lnTo>
                  <a:lnTo>
                    <a:pt x="608926" y="0"/>
                  </a:lnTo>
                  <a:lnTo>
                    <a:pt x="597941" y="2222"/>
                  </a:lnTo>
                  <a:lnTo>
                    <a:pt x="588987" y="8267"/>
                  </a:lnTo>
                  <a:lnTo>
                    <a:pt x="582942" y="17221"/>
                  </a:lnTo>
                  <a:lnTo>
                    <a:pt x="580720" y="28194"/>
                  </a:lnTo>
                  <a:lnTo>
                    <a:pt x="582942" y="39179"/>
                  </a:lnTo>
                  <a:lnTo>
                    <a:pt x="588987" y="48133"/>
                  </a:lnTo>
                  <a:lnTo>
                    <a:pt x="597941" y="54178"/>
                  </a:lnTo>
                  <a:lnTo>
                    <a:pt x="608926" y="56400"/>
                  </a:lnTo>
                  <a:lnTo>
                    <a:pt x="619899" y="54178"/>
                  </a:lnTo>
                  <a:lnTo>
                    <a:pt x="628853" y="48133"/>
                  </a:lnTo>
                  <a:lnTo>
                    <a:pt x="634898" y="39179"/>
                  </a:lnTo>
                  <a:lnTo>
                    <a:pt x="637120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8"/>
            <p:cNvSpPr/>
            <p:nvPr/>
          </p:nvSpPr>
          <p:spPr>
            <a:xfrm>
              <a:off x="2468321" y="4556365"/>
              <a:ext cx="7246620" cy="2988945"/>
            </a:xfrm>
            <a:custGeom>
              <a:rect b="b" l="l" r="r" t="t"/>
              <a:pathLst>
                <a:path extrusionOk="0" h="2988945" w="7246620">
                  <a:moveTo>
                    <a:pt x="388569" y="2667152"/>
                  </a:moveTo>
                  <a:lnTo>
                    <a:pt x="355155" y="2586786"/>
                  </a:lnTo>
                  <a:lnTo>
                    <a:pt x="355028" y="2586482"/>
                  </a:lnTo>
                  <a:lnTo>
                    <a:pt x="354914" y="2586202"/>
                  </a:lnTo>
                  <a:lnTo>
                    <a:pt x="323557" y="2506319"/>
                  </a:lnTo>
                  <a:lnTo>
                    <a:pt x="323443" y="2506053"/>
                  </a:lnTo>
                  <a:lnTo>
                    <a:pt x="323329" y="2505722"/>
                  </a:lnTo>
                  <a:lnTo>
                    <a:pt x="293763" y="2425738"/>
                  </a:lnTo>
                  <a:lnTo>
                    <a:pt x="293662" y="2425446"/>
                  </a:lnTo>
                  <a:lnTo>
                    <a:pt x="293547" y="2425128"/>
                  </a:lnTo>
                  <a:lnTo>
                    <a:pt x="265798" y="2345029"/>
                  </a:lnTo>
                  <a:lnTo>
                    <a:pt x="265696" y="2344750"/>
                  </a:lnTo>
                  <a:lnTo>
                    <a:pt x="265595" y="2344420"/>
                  </a:lnTo>
                  <a:lnTo>
                    <a:pt x="239636" y="2264219"/>
                  </a:lnTo>
                  <a:lnTo>
                    <a:pt x="239547" y="2263927"/>
                  </a:lnTo>
                  <a:lnTo>
                    <a:pt x="239445" y="2263584"/>
                  </a:lnTo>
                  <a:lnTo>
                    <a:pt x="215290" y="2183282"/>
                  </a:lnTo>
                  <a:lnTo>
                    <a:pt x="215188" y="2182952"/>
                  </a:lnTo>
                  <a:lnTo>
                    <a:pt x="215099" y="2182647"/>
                  </a:lnTo>
                  <a:lnTo>
                    <a:pt x="192760" y="2102231"/>
                  </a:lnTo>
                  <a:lnTo>
                    <a:pt x="192659" y="2101875"/>
                  </a:lnTo>
                  <a:lnTo>
                    <a:pt x="192582" y="2101583"/>
                  </a:lnTo>
                  <a:lnTo>
                    <a:pt x="172034" y="2021065"/>
                  </a:lnTo>
                  <a:lnTo>
                    <a:pt x="171970" y="2020824"/>
                  </a:lnTo>
                  <a:lnTo>
                    <a:pt x="171869" y="2020404"/>
                  </a:lnTo>
                  <a:lnTo>
                    <a:pt x="153123" y="1939772"/>
                  </a:lnTo>
                  <a:lnTo>
                    <a:pt x="153035" y="1939429"/>
                  </a:lnTo>
                  <a:lnTo>
                    <a:pt x="152971" y="1939112"/>
                  </a:lnTo>
                  <a:lnTo>
                    <a:pt x="136017" y="1858365"/>
                  </a:lnTo>
                  <a:lnTo>
                    <a:pt x="135940" y="1857997"/>
                  </a:lnTo>
                  <a:lnTo>
                    <a:pt x="135877" y="1857692"/>
                  </a:lnTo>
                  <a:lnTo>
                    <a:pt x="120726" y="1776844"/>
                  </a:lnTo>
                  <a:lnTo>
                    <a:pt x="120650" y="1776476"/>
                  </a:lnTo>
                  <a:lnTo>
                    <a:pt x="120599" y="1776158"/>
                  </a:lnTo>
                  <a:lnTo>
                    <a:pt x="107238" y="1695196"/>
                  </a:lnTo>
                  <a:lnTo>
                    <a:pt x="107137" y="1694510"/>
                  </a:lnTo>
                  <a:lnTo>
                    <a:pt x="95567" y="1613420"/>
                  </a:lnTo>
                  <a:lnTo>
                    <a:pt x="95478" y="1612722"/>
                  </a:lnTo>
                  <a:lnTo>
                    <a:pt x="85699" y="1531518"/>
                  </a:lnTo>
                  <a:lnTo>
                    <a:pt x="85661" y="1531200"/>
                  </a:lnTo>
                  <a:lnTo>
                    <a:pt x="85623" y="1530832"/>
                  </a:lnTo>
                  <a:lnTo>
                    <a:pt x="77647" y="1449501"/>
                  </a:lnTo>
                  <a:lnTo>
                    <a:pt x="77609" y="1449171"/>
                  </a:lnTo>
                  <a:lnTo>
                    <a:pt x="77584" y="1448803"/>
                  </a:lnTo>
                  <a:lnTo>
                    <a:pt x="71399" y="1367358"/>
                  </a:lnTo>
                  <a:lnTo>
                    <a:pt x="71374" y="1367028"/>
                  </a:lnTo>
                  <a:lnTo>
                    <a:pt x="71348" y="1366659"/>
                  </a:lnTo>
                  <a:lnTo>
                    <a:pt x="66954" y="1285087"/>
                  </a:lnTo>
                  <a:lnTo>
                    <a:pt x="66941" y="1284770"/>
                  </a:lnTo>
                  <a:lnTo>
                    <a:pt x="66929" y="1284389"/>
                  </a:lnTo>
                  <a:lnTo>
                    <a:pt x="64312" y="1202690"/>
                  </a:lnTo>
                  <a:lnTo>
                    <a:pt x="64300" y="1202207"/>
                  </a:lnTo>
                  <a:lnTo>
                    <a:pt x="64312" y="1201991"/>
                  </a:lnTo>
                  <a:lnTo>
                    <a:pt x="63500" y="1120165"/>
                  </a:lnTo>
                  <a:lnTo>
                    <a:pt x="64490" y="1037501"/>
                  </a:lnTo>
                  <a:lnTo>
                    <a:pt x="67284" y="954722"/>
                  </a:lnTo>
                  <a:lnTo>
                    <a:pt x="71882" y="871804"/>
                  </a:lnTo>
                  <a:lnTo>
                    <a:pt x="78295" y="788758"/>
                  </a:lnTo>
                  <a:lnTo>
                    <a:pt x="86525" y="705573"/>
                  </a:lnTo>
                  <a:lnTo>
                    <a:pt x="96558" y="622249"/>
                  </a:lnTo>
                  <a:lnTo>
                    <a:pt x="108407" y="538810"/>
                  </a:lnTo>
                  <a:lnTo>
                    <a:pt x="122059" y="455218"/>
                  </a:lnTo>
                  <a:lnTo>
                    <a:pt x="137528" y="371500"/>
                  </a:lnTo>
                  <a:lnTo>
                    <a:pt x="154749" y="287896"/>
                  </a:lnTo>
                  <a:lnTo>
                    <a:pt x="154851" y="287439"/>
                  </a:lnTo>
                  <a:lnTo>
                    <a:pt x="154736" y="287896"/>
                  </a:lnTo>
                  <a:lnTo>
                    <a:pt x="171043" y="218935"/>
                  </a:lnTo>
                  <a:lnTo>
                    <a:pt x="231952" y="234569"/>
                  </a:lnTo>
                  <a:lnTo>
                    <a:pt x="218630" y="172834"/>
                  </a:lnTo>
                  <a:lnTo>
                    <a:pt x="187032" y="26365"/>
                  </a:lnTo>
                  <a:lnTo>
                    <a:pt x="47434" y="187223"/>
                  </a:lnTo>
                  <a:lnTo>
                    <a:pt x="109524" y="203149"/>
                  </a:lnTo>
                  <a:lnTo>
                    <a:pt x="92837" y="273735"/>
                  </a:lnTo>
                  <a:lnTo>
                    <a:pt x="75260" y="358990"/>
                  </a:lnTo>
                  <a:lnTo>
                    <a:pt x="59550" y="444004"/>
                  </a:lnTo>
                  <a:lnTo>
                    <a:pt x="45669" y="528891"/>
                  </a:lnTo>
                  <a:lnTo>
                    <a:pt x="33629" y="613664"/>
                  </a:lnTo>
                  <a:lnTo>
                    <a:pt x="23431" y="698309"/>
                  </a:lnTo>
                  <a:lnTo>
                    <a:pt x="15062" y="782840"/>
                  </a:lnTo>
                  <a:lnTo>
                    <a:pt x="8547" y="867244"/>
                  </a:lnTo>
                  <a:lnTo>
                    <a:pt x="3848" y="951534"/>
                  </a:lnTo>
                  <a:lnTo>
                    <a:pt x="1003" y="1035710"/>
                  </a:lnTo>
                  <a:lnTo>
                    <a:pt x="0" y="1120165"/>
                  </a:lnTo>
                  <a:lnTo>
                    <a:pt x="825" y="1203667"/>
                  </a:lnTo>
                  <a:lnTo>
                    <a:pt x="3492" y="1287462"/>
                  </a:lnTo>
                  <a:lnTo>
                    <a:pt x="8001" y="1371117"/>
                  </a:lnTo>
                  <a:lnTo>
                    <a:pt x="14338" y="1454658"/>
                  </a:lnTo>
                  <a:lnTo>
                    <a:pt x="22529" y="1538071"/>
                  </a:lnTo>
                  <a:lnTo>
                    <a:pt x="32550" y="1621358"/>
                  </a:lnTo>
                  <a:lnTo>
                    <a:pt x="44411" y="1704505"/>
                  </a:lnTo>
                  <a:lnTo>
                    <a:pt x="58115" y="1787525"/>
                  </a:lnTo>
                  <a:lnTo>
                    <a:pt x="73660" y="1870405"/>
                  </a:lnTo>
                  <a:lnTo>
                    <a:pt x="91033" y="1953158"/>
                  </a:lnTo>
                  <a:lnTo>
                    <a:pt x="110248" y="2035771"/>
                  </a:lnTo>
                  <a:lnTo>
                    <a:pt x="131305" y="2118258"/>
                  </a:lnTo>
                  <a:lnTo>
                    <a:pt x="154190" y="2200605"/>
                  </a:lnTo>
                  <a:lnTo>
                    <a:pt x="178917" y="2282825"/>
                  </a:lnTo>
                  <a:lnTo>
                    <a:pt x="205473" y="2364892"/>
                  </a:lnTo>
                  <a:lnTo>
                    <a:pt x="233870" y="2446832"/>
                  </a:lnTo>
                  <a:lnTo>
                    <a:pt x="264096" y="2528633"/>
                  </a:lnTo>
                  <a:lnTo>
                    <a:pt x="296151" y="2610294"/>
                  </a:lnTo>
                  <a:lnTo>
                    <a:pt x="329933" y="2691523"/>
                  </a:lnTo>
                  <a:lnTo>
                    <a:pt x="388569" y="2667152"/>
                  </a:lnTo>
                  <a:close/>
                </a:path>
                <a:path extrusionOk="0" h="2988945" w="7246620">
                  <a:moveTo>
                    <a:pt x="4794529" y="311823"/>
                  </a:moveTo>
                  <a:lnTo>
                    <a:pt x="4763478" y="271551"/>
                  </a:lnTo>
                  <a:lnTo>
                    <a:pt x="4664468" y="143154"/>
                  </a:lnTo>
                  <a:lnTo>
                    <a:pt x="4636605" y="200812"/>
                  </a:lnTo>
                  <a:lnTo>
                    <a:pt x="4618215" y="192303"/>
                  </a:lnTo>
                  <a:lnTo>
                    <a:pt x="4605515" y="186423"/>
                  </a:lnTo>
                  <a:lnTo>
                    <a:pt x="4564177" y="169506"/>
                  </a:lnTo>
                  <a:lnTo>
                    <a:pt x="4536960" y="158381"/>
                  </a:lnTo>
                  <a:lnTo>
                    <a:pt x="4511802" y="148945"/>
                  </a:lnTo>
                  <a:lnTo>
                    <a:pt x="4468482" y="132689"/>
                  </a:lnTo>
                  <a:lnTo>
                    <a:pt x="4462335" y="130594"/>
                  </a:lnTo>
                  <a:lnTo>
                    <a:pt x="4415079" y="114452"/>
                  </a:lnTo>
                  <a:lnTo>
                    <a:pt x="4399877" y="109258"/>
                  </a:lnTo>
                  <a:lnTo>
                    <a:pt x="4371530" y="100533"/>
                  </a:lnTo>
                  <a:lnTo>
                    <a:pt x="4333494" y="88836"/>
                  </a:lnTo>
                  <a:lnTo>
                    <a:pt x="4331119" y="88099"/>
                  </a:lnTo>
                  <a:lnTo>
                    <a:pt x="4299178" y="79349"/>
                  </a:lnTo>
                  <a:lnTo>
                    <a:pt x="4272978" y="72161"/>
                  </a:lnTo>
                  <a:lnTo>
                    <a:pt x="4272635" y="72072"/>
                  </a:lnTo>
                  <a:lnTo>
                    <a:pt x="4262234" y="69215"/>
                  </a:lnTo>
                  <a:lnTo>
                    <a:pt x="4253281" y="67056"/>
                  </a:lnTo>
                  <a:lnTo>
                    <a:pt x="4253027" y="67005"/>
                  </a:lnTo>
                  <a:lnTo>
                    <a:pt x="4241279" y="64173"/>
                  </a:lnTo>
                  <a:lnTo>
                    <a:pt x="4238447" y="63487"/>
                  </a:lnTo>
                  <a:lnTo>
                    <a:pt x="4193197" y="52603"/>
                  </a:lnTo>
                  <a:lnTo>
                    <a:pt x="4124033" y="38252"/>
                  </a:lnTo>
                  <a:lnTo>
                    <a:pt x="4054741" y="26187"/>
                  </a:lnTo>
                  <a:lnTo>
                    <a:pt x="3985323" y="16395"/>
                  </a:lnTo>
                  <a:lnTo>
                    <a:pt x="3915765" y="8877"/>
                  </a:lnTo>
                  <a:lnTo>
                    <a:pt x="3846093" y="3644"/>
                  </a:lnTo>
                  <a:lnTo>
                    <a:pt x="3776294" y="685"/>
                  </a:lnTo>
                  <a:lnTo>
                    <a:pt x="3706393" y="0"/>
                  </a:lnTo>
                  <a:lnTo>
                    <a:pt x="3636365" y="1587"/>
                  </a:lnTo>
                  <a:lnTo>
                    <a:pt x="3566236" y="5461"/>
                  </a:lnTo>
                  <a:lnTo>
                    <a:pt x="3495992" y="11620"/>
                  </a:lnTo>
                  <a:lnTo>
                    <a:pt x="3425647" y="20040"/>
                  </a:lnTo>
                  <a:lnTo>
                    <a:pt x="3355200" y="30734"/>
                  </a:lnTo>
                  <a:lnTo>
                    <a:pt x="3284651" y="43713"/>
                  </a:lnTo>
                  <a:lnTo>
                    <a:pt x="3214014" y="58953"/>
                  </a:lnTo>
                  <a:lnTo>
                    <a:pt x="3143275" y="76454"/>
                  </a:lnTo>
                  <a:lnTo>
                    <a:pt x="3072447" y="96240"/>
                  </a:lnTo>
                  <a:lnTo>
                    <a:pt x="3001530" y="118275"/>
                  </a:lnTo>
                  <a:lnTo>
                    <a:pt x="2930525" y="142582"/>
                  </a:lnTo>
                  <a:lnTo>
                    <a:pt x="2859417" y="169138"/>
                  </a:lnTo>
                  <a:lnTo>
                    <a:pt x="2788234" y="197967"/>
                  </a:lnTo>
                  <a:lnTo>
                    <a:pt x="2716949" y="229044"/>
                  </a:lnTo>
                  <a:lnTo>
                    <a:pt x="2645587" y="262382"/>
                  </a:lnTo>
                  <a:lnTo>
                    <a:pt x="2574480" y="297789"/>
                  </a:lnTo>
                  <a:lnTo>
                    <a:pt x="2602788" y="354634"/>
                  </a:lnTo>
                  <a:lnTo>
                    <a:pt x="2672842" y="319747"/>
                  </a:lnTo>
                  <a:lnTo>
                    <a:pt x="2742730" y="287096"/>
                  </a:lnTo>
                  <a:lnTo>
                    <a:pt x="2812478" y="256667"/>
                  </a:lnTo>
                  <a:lnTo>
                    <a:pt x="2882074" y="228473"/>
                  </a:lnTo>
                  <a:lnTo>
                    <a:pt x="2951530" y="202514"/>
                  </a:lnTo>
                  <a:lnTo>
                    <a:pt x="3020847" y="178777"/>
                  </a:lnTo>
                  <a:lnTo>
                    <a:pt x="3090011" y="157276"/>
                  </a:lnTo>
                  <a:lnTo>
                    <a:pt x="3159048" y="137985"/>
                  </a:lnTo>
                  <a:lnTo>
                    <a:pt x="3227933" y="120916"/>
                  </a:lnTo>
                  <a:lnTo>
                    <a:pt x="3296691" y="106070"/>
                  </a:lnTo>
                  <a:lnTo>
                    <a:pt x="3365309" y="93446"/>
                  </a:lnTo>
                  <a:lnTo>
                    <a:pt x="3365703" y="93370"/>
                  </a:lnTo>
                  <a:lnTo>
                    <a:pt x="3366300" y="93281"/>
                  </a:lnTo>
                  <a:lnTo>
                    <a:pt x="3433800" y="83032"/>
                  </a:lnTo>
                  <a:lnTo>
                    <a:pt x="3434194" y="82969"/>
                  </a:lnTo>
                  <a:lnTo>
                    <a:pt x="3502164" y="74828"/>
                  </a:lnTo>
                  <a:lnTo>
                    <a:pt x="3570414" y="68846"/>
                  </a:lnTo>
                  <a:lnTo>
                    <a:pt x="3638639" y="65062"/>
                  </a:lnTo>
                  <a:lnTo>
                    <a:pt x="3638854" y="65049"/>
                  </a:lnTo>
                  <a:lnTo>
                    <a:pt x="3640048" y="65024"/>
                  </a:lnTo>
                  <a:lnTo>
                    <a:pt x="3706774" y="63500"/>
                  </a:lnTo>
                  <a:lnTo>
                    <a:pt x="3774630" y="64173"/>
                  </a:lnTo>
                  <a:lnTo>
                    <a:pt x="3774757" y="64173"/>
                  </a:lnTo>
                  <a:lnTo>
                    <a:pt x="3842372" y="67043"/>
                  </a:lnTo>
                  <a:lnTo>
                    <a:pt x="3909961" y="72123"/>
                  </a:lnTo>
                  <a:lnTo>
                    <a:pt x="3977449" y="79413"/>
                  </a:lnTo>
                  <a:lnTo>
                    <a:pt x="3977856" y="79476"/>
                  </a:lnTo>
                  <a:lnTo>
                    <a:pt x="4044861" y="88925"/>
                  </a:lnTo>
                  <a:lnTo>
                    <a:pt x="4112133" y="100634"/>
                  </a:lnTo>
                  <a:lnTo>
                    <a:pt x="4179341" y="114579"/>
                  </a:lnTo>
                  <a:lnTo>
                    <a:pt x="4179747" y="114681"/>
                  </a:lnTo>
                  <a:lnTo>
                    <a:pt x="4246410" y="130721"/>
                  </a:lnTo>
                  <a:lnTo>
                    <a:pt x="4313390" y="149085"/>
                  </a:lnTo>
                  <a:lnTo>
                    <a:pt x="4380281" y="169672"/>
                  </a:lnTo>
                  <a:lnTo>
                    <a:pt x="4380687" y="169811"/>
                  </a:lnTo>
                  <a:lnTo>
                    <a:pt x="4447044" y="192468"/>
                  </a:lnTo>
                  <a:lnTo>
                    <a:pt x="4447476" y="192620"/>
                  </a:lnTo>
                  <a:lnTo>
                    <a:pt x="4513808" y="217512"/>
                  </a:lnTo>
                  <a:lnTo>
                    <a:pt x="4514177" y="217665"/>
                  </a:lnTo>
                  <a:lnTo>
                    <a:pt x="4580140" y="244652"/>
                  </a:lnTo>
                  <a:lnTo>
                    <a:pt x="4580737" y="244932"/>
                  </a:lnTo>
                  <a:lnTo>
                    <a:pt x="4608969" y="257987"/>
                  </a:lnTo>
                  <a:lnTo>
                    <a:pt x="4581563" y="314680"/>
                  </a:lnTo>
                  <a:lnTo>
                    <a:pt x="4794529" y="311823"/>
                  </a:lnTo>
                  <a:close/>
                </a:path>
                <a:path extrusionOk="0" h="2988945" w="7246620">
                  <a:moveTo>
                    <a:pt x="6750583" y="1141539"/>
                  </a:moveTo>
                  <a:lnTo>
                    <a:pt x="6687667" y="1132954"/>
                  </a:lnTo>
                  <a:lnTo>
                    <a:pt x="6677965" y="1204074"/>
                  </a:lnTo>
                  <a:lnTo>
                    <a:pt x="6666789" y="1273949"/>
                  </a:lnTo>
                  <a:lnTo>
                    <a:pt x="6654076" y="1342974"/>
                  </a:lnTo>
                  <a:lnTo>
                    <a:pt x="6639839" y="1411084"/>
                  </a:lnTo>
                  <a:lnTo>
                    <a:pt x="6624079" y="1478330"/>
                  </a:lnTo>
                  <a:lnTo>
                    <a:pt x="6606794" y="1544624"/>
                  </a:lnTo>
                  <a:lnTo>
                    <a:pt x="6588099" y="1609725"/>
                  </a:lnTo>
                  <a:lnTo>
                    <a:pt x="6567678" y="1674571"/>
                  </a:lnTo>
                  <a:lnTo>
                    <a:pt x="6567640" y="1674710"/>
                  </a:lnTo>
                  <a:lnTo>
                    <a:pt x="6545872" y="1738147"/>
                  </a:lnTo>
                  <a:lnTo>
                    <a:pt x="6522402" y="1801190"/>
                  </a:lnTo>
                  <a:lnTo>
                    <a:pt x="6497536" y="1863013"/>
                  </a:lnTo>
                  <a:lnTo>
                    <a:pt x="6471069" y="1924177"/>
                  </a:lnTo>
                  <a:lnTo>
                    <a:pt x="6443192" y="1984184"/>
                  </a:lnTo>
                  <a:lnTo>
                    <a:pt x="6443129" y="1984336"/>
                  </a:lnTo>
                  <a:lnTo>
                    <a:pt x="6413728" y="2043468"/>
                  </a:lnTo>
                  <a:lnTo>
                    <a:pt x="6413665" y="2043607"/>
                  </a:lnTo>
                  <a:lnTo>
                    <a:pt x="6382664" y="2102027"/>
                  </a:lnTo>
                  <a:lnTo>
                    <a:pt x="6350127" y="2159622"/>
                  </a:lnTo>
                  <a:lnTo>
                    <a:pt x="6316078" y="2216277"/>
                  </a:lnTo>
                  <a:lnTo>
                    <a:pt x="6280493" y="2272106"/>
                  </a:lnTo>
                  <a:lnTo>
                    <a:pt x="6243383" y="2327059"/>
                  </a:lnTo>
                  <a:lnTo>
                    <a:pt x="6204737" y="2381148"/>
                  </a:lnTo>
                  <a:lnTo>
                    <a:pt x="6205004" y="2380818"/>
                  </a:lnTo>
                  <a:lnTo>
                    <a:pt x="6164834" y="2434044"/>
                  </a:lnTo>
                  <a:lnTo>
                    <a:pt x="6164681" y="2434234"/>
                  </a:lnTo>
                  <a:lnTo>
                    <a:pt x="6164567" y="2434386"/>
                  </a:lnTo>
                  <a:lnTo>
                    <a:pt x="6122898" y="2486698"/>
                  </a:lnTo>
                  <a:lnTo>
                    <a:pt x="6079629" y="2538234"/>
                  </a:lnTo>
                  <a:lnTo>
                    <a:pt x="6034875" y="2588857"/>
                  </a:lnTo>
                  <a:lnTo>
                    <a:pt x="5988558" y="2638641"/>
                  </a:lnTo>
                  <a:lnTo>
                    <a:pt x="5940717" y="2687561"/>
                  </a:lnTo>
                  <a:lnTo>
                    <a:pt x="5891327" y="2735618"/>
                  </a:lnTo>
                  <a:lnTo>
                    <a:pt x="5840374" y="2782836"/>
                  </a:lnTo>
                  <a:lnTo>
                    <a:pt x="5788088" y="2829014"/>
                  </a:lnTo>
                  <a:lnTo>
                    <a:pt x="5788571" y="2828620"/>
                  </a:lnTo>
                  <a:lnTo>
                    <a:pt x="5787644" y="2829407"/>
                  </a:lnTo>
                  <a:lnTo>
                    <a:pt x="5788088" y="2829014"/>
                  </a:lnTo>
                  <a:lnTo>
                    <a:pt x="5787606" y="2829407"/>
                  </a:lnTo>
                  <a:lnTo>
                    <a:pt x="5769140" y="2844508"/>
                  </a:lnTo>
                  <a:lnTo>
                    <a:pt x="5729757" y="2795168"/>
                  </a:lnTo>
                  <a:lnTo>
                    <a:pt x="5640273" y="2988437"/>
                  </a:lnTo>
                  <a:lnTo>
                    <a:pt x="5848591" y="2944063"/>
                  </a:lnTo>
                  <a:lnTo>
                    <a:pt x="5824588" y="2914002"/>
                  </a:lnTo>
                  <a:lnTo>
                    <a:pt x="5808751" y="2894139"/>
                  </a:lnTo>
                  <a:lnTo>
                    <a:pt x="5829224" y="2877401"/>
                  </a:lnTo>
                  <a:lnTo>
                    <a:pt x="5882995" y="2829915"/>
                  </a:lnTo>
                  <a:lnTo>
                    <a:pt x="5884392" y="2828620"/>
                  </a:lnTo>
                  <a:lnTo>
                    <a:pt x="5934087" y="2782570"/>
                  </a:lnTo>
                  <a:lnTo>
                    <a:pt x="5982640" y="2735364"/>
                  </a:lnTo>
                  <a:lnTo>
                    <a:pt x="6029807" y="2687294"/>
                  </a:lnTo>
                  <a:lnTo>
                    <a:pt x="6075553" y="2638361"/>
                  </a:lnTo>
                  <a:lnTo>
                    <a:pt x="6119888" y="2588577"/>
                  </a:lnTo>
                  <a:lnTo>
                    <a:pt x="6162802" y="2537930"/>
                  </a:lnTo>
                  <a:lnTo>
                    <a:pt x="6172035" y="2526931"/>
                  </a:lnTo>
                  <a:lnTo>
                    <a:pt x="6204305" y="2486418"/>
                  </a:lnTo>
                  <a:lnTo>
                    <a:pt x="6214770" y="2473287"/>
                  </a:lnTo>
                  <a:lnTo>
                    <a:pt x="6244374" y="2434044"/>
                  </a:lnTo>
                  <a:lnTo>
                    <a:pt x="6255931" y="2418740"/>
                  </a:lnTo>
                  <a:lnTo>
                    <a:pt x="6283020" y="2380818"/>
                  </a:lnTo>
                  <a:lnTo>
                    <a:pt x="6295542" y="2363292"/>
                  </a:lnTo>
                  <a:lnTo>
                    <a:pt x="6320244" y="2326716"/>
                  </a:lnTo>
                  <a:lnTo>
                    <a:pt x="6333591" y="2306942"/>
                  </a:lnTo>
                  <a:lnTo>
                    <a:pt x="6356020" y="2271750"/>
                  </a:lnTo>
                  <a:lnTo>
                    <a:pt x="6370079" y="2249703"/>
                  </a:lnTo>
                  <a:lnTo>
                    <a:pt x="6390373" y="2215934"/>
                  </a:lnTo>
                  <a:lnTo>
                    <a:pt x="6423279" y="2159241"/>
                  </a:lnTo>
                  <a:lnTo>
                    <a:pt x="6454737" y="2101672"/>
                  </a:lnTo>
                  <a:lnTo>
                    <a:pt x="6484760" y="2043239"/>
                  </a:lnTo>
                  <a:lnTo>
                    <a:pt x="6513322" y="1983943"/>
                  </a:lnTo>
                  <a:lnTo>
                    <a:pt x="6529032" y="1950135"/>
                  </a:lnTo>
                  <a:lnTo>
                    <a:pt x="6540436" y="1923770"/>
                  </a:lnTo>
                  <a:lnTo>
                    <a:pt x="6556121" y="1887562"/>
                  </a:lnTo>
                  <a:lnTo>
                    <a:pt x="6566103" y="1862709"/>
                  </a:lnTo>
                  <a:lnTo>
                    <a:pt x="6581635" y="1824101"/>
                  </a:lnTo>
                  <a:lnTo>
                    <a:pt x="6590309" y="1800783"/>
                  </a:lnTo>
                  <a:lnTo>
                    <a:pt x="6605587" y="1759750"/>
                  </a:lnTo>
                  <a:lnTo>
                    <a:pt x="6613055" y="1737982"/>
                  </a:lnTo>
                  <a:lnTo>
                    <a:pt x="6627977" y="1694522"/>
                  </a:lnTo>
                  <a:lnTo>
                    <a:pt x="6634340" y="1674291"/>
                  </a:lnTo>
                  <a:lnTo>
                    <a:pt x="6648793" y="1628419"/>
                  </a:lnTo>
                  <a:lnTo>
                    <a:pt x="6654165" y="1609725"/>
                  </a:lnTo>
                  <a:lnTo>
                    <a:pt x="6668046" y="1561439"/>
                  </a:lnTo>
                  <a:lnTo>
                    <a:pt x="6672516" y="1544281"/>
                  </a:lnTo>
                  <a:lnTo>
                    <a:pt x="6685724" y="1493583"/>
                  </a:lnTo>
                  <a:lnTo>
                    <a:pt x="6689382" y="1477949"/>
                  </a:lnTo>
                  <a:lnTo>
                    <a:pt x="6701841" y="1424838"/>
                  </a:lnTo>
                  <a:lnTo>
                    <a:pt x="6704787" y="1410728"/>
                  </a:lnTo>
                  <a:lnTo>
                    <a:pt x="6716382" y="1355242"/>
                  </a:lnTo>
                  <a:lnTo>
                    <a:pt x="6718706" y="1342618"/>
                  </a:lnTo>
                  <a:lnTo>
                    <a:pt x="6729362" y="1284757"/>
                  </a:lnTo>
                  <a:lnTo>
                    <a:pt x="6731152" y="1273619"/>
                  </a:lnTo>
                  <a:lnTo>
                    <a:pt x="6740779" y="1213408"/>
                  </a:lnTo>
                  <a:lnTo>
                    <a:pt x="6742100" y="1203731"/>
                  </a:lnTo>
                  <a:lnTo>
                    <a:pt x="6750583" y="1141539"/>
                  </a:lnTo>
                  <a:close/>
                </a:path>
                <a:path extrusionOk="0" h="2988945" w="7246620">
                  <a:moveTo>
                    <a:pt x="7246353" y="1920455"/>
                  </a:moveTo>
                  <a:lnTo>
                    <a:pt x="7245731" y="1872297"/>
                  </a:lnTo>
                  <a:lnTo>
                    <a:pt x="7245718" y="1871078"/>
                  </a:lnTo>
                  <a:lnTo>
                    <a:pt x="7243902" y="1824139"/>
                  </a:lnTo>
                  <a:lnTo>
                    <a:pt x="7243788" y="1821281"/>
                  </a:lnTo>
                  <a:lnTo>
                    <a:pt x="7240879" y="1775980"/>
                  </a:lnTo>
                  <a:lnTo>
                    <a:pt x="7240587" y="1771497"/>
                  </a:lnTo>
                  <a:lnTo>
                    <a:pt x="7236650" y="1727809"/>
                  </a:lnTo>
                  <a:lnTo>
                    <a:pt x="7236104" y="1721713"/>
                  </a:lnTo>
                  <a:lnTo>
                    <a:pt x="7231227" y="1679638"/>
                  </a:lnTo>
                  <a:lnTo>
                    <a:pt x="7224598" y="1631467"/>
                  </a:lnTo>
                  <a:lnTo>
                    <a:pt x="7216775" y="1583270"/>
                  </a:lnTo>
                  <a:lnTo>
                    <a:pt x="7214959" y="1572399"/>
                  </a:lnTo>
                  <a:lnTo>
                    <a:pt x="7207745" y="1535074"/>
                  </a:lnTo>
                  <a:lnTo>
                    <a:pt x="7205345" y="1522653"/>
                  </a:lnTo>
                  <a:lnTo>
                    <a:pt x="7197509" y="1486865"/>
                  </a:lnTo>
                  <a:lnTo>
                    <a:pt x="7186079" y="1438656"/>
                  </a:lnTo>
                  <a:lnTo>
                    <a:pt x="7173442" y="1390421"/>
                  </a:lnTo>
                  <a:lnTo>
                    <a:pt x="7159587" y="1342161"/>
                  </a:lnTo>
                  <a:lnTo>
                    <a:pt x="7144525" y="1293901"/>
                  </a:lnTo>
                  <a:lnTo>
                    <a:pt x="7128256" y="1245628"/>
                  </a:lnTo>
                  <a:lnTo>
                    <a:pt x="7110768" y="1197330"/>
                  </a:lnTo>
                  <a:lnTo>
                    <a:pt x="7102361" y="1174788"/>
                  </a:lnTo>
                  <a:lnTo>
                    <a:pt x="7082676" y="1125474"/>
                  </a:lnTo>
                  <a:lnTo>
                    <a:pt x="7023697" y="1149019"/>
                  </a:lnTo>
                  <a:lnTo>
                    <a:pt x="7043039" y="1197495"/>
                  </a:lnTo>
                  <a:lnTo>
                    <a:pt x="7043242" y="1197991"/>
                  </a:lnTo>
                  <a:lnTo>
                    <a:pt x="7061149" y="1245971"/>
                  </a:lnTo>
                  <a:lnTo>
                    <a:pt x="7061263" y="1246301"/>
                  </a:lnTo>
                  <a:lnTo>
                    <a:pt x="7077926" y="1294244"/>
                  </a:lnTo>
                  <a:lnTo>
                    <a:pt x="7078040" y="1294599"/>
                  </a:lnTo>
                  <a:lnTo>
                    <a:pt x="7093483" y="1342555"/>
                  </a:lnTo>
                  <a:lnTo>
                    <a:pt x="7093572" y="1342885"/>
                  </a:lnTo>
                  <a:lnTo>
                    <a:pt x="7107758" y="1390789"/>
                  </a:lnTo>
                  <a:lnTo>
                    <a:pt x="7120801" y="1439037"/>
                  </a:lnTo>
                  <a:lnTo>
                    <a:pt x="7132599" y="1487258"/>
                  </a:lnTo>
                  <a:lnTo>
                    <a:pt x="7132675" y="1487627"/>
                  </a:lnTo>
                  <a:lnTo>
                    <a:pt x="7143140" y="1535430"/>
                  </a:lnTo>
                  <a:lnTo>
                    <a:pt x="7143216" y="1535849"/>
                  </a:lnTo>
                  <a:lnTo>
                    <a:pt x="7152462" y="1583702"/>
                  </a:lnTo>
                  <a:lnTo>
                    <a:pt x="7152526" y="1584058"/>
                  </a:lnTo>
                  <a:lnTo>
                    <a:pt x="7160463" y="1631518"/>
                  </a:lnTo>
                  <a:lnTo>
                    <a:pt x="7160527" y="1631911"/>
                  </a:lnTo>
                  <a:lnTo>
                    <a:pt x="7160577" y="1632254"/>
                  </a:lnTo>
                  <a:lnTo>
                    <a:pt x="7167334" y="1679981"/>
                  </a:lnTo>
                  <a:lnTo>
                    <a:pt x="7167385" y="1680438"/>
                  </a:lnTo>
                  <a:lnTo>
                    <a:pt x="7172922" y="1728177"/>
                  </a:lnTo>
                  <a:lnTo>
                    <a:pt x="7172960" y="1728622"/>
                  </a:lnTo>
                  <a:lnTo>
                    <a:pt x="7177265" y="1776399"/>
                  </a:lnTo>
                  <a:lnTo>
                    <a:pt x="7177291" y="1776793"/>
                  </a:lnTo>
                  <a:lnTo>
                    <a:pt x="7180364" y="1824558"/>
                  </a:lnTo>
                  <a:lnTo>
                    <a:pt x="7180389" y="1824951"/>
                  </a:lnTo>
                  <a:lnTo>
                    <a:pt x="7182218" y="1872627"/>
                  </a:lnTo>
                  <a:lnTo>
                    <a:pt x="7182231" y="1873123"/>
                  </a:lnTo>
                  <a:lnTo>
                    <a:pt x="7182840" y="1920671"/>
                  </a:lnTo>
                  <a:lnTo>
                    <a:pt x="7182231" y="1968919"/>
                  </a:lnTo>
                  <a:lnTo>
                    <a:pt x="7180364" y="2017191"/>
                  </a:lnTo>
                  <a:lnTo>
                    <a:pt x="7177265" y="2065337"/>
                  </a:lnTo>
                  <a:lnTo>
                    <a:pt x="7172960" y="2113229"/>
                  </a:lnTo>
                  <a:lnTo>
                    <a:pt x="7167346" y="2161705"/>
                  </a:lnTo>
                  <a:lnTo>
                    <a:pt x="7160539" y="2209723"/>
                  </a:lnTo>
                  <a:lnTo>
                    <a:pt x="7152449" y="2258098"/>
                  </a:lnTo>
                  <a:lnTo>
                    <a:pt x="7143153" y="2306294"/>
                  </a:lnTo>
                  <a:lnTo>
                    <a:pt x="7132625" y="2354326"/>
                  </a:lnTo>
                  <a:lnTo>
                    <a:pt x="7120839" y="2402548"/>
                  </a:lnTo>
                  <a:lnTo>
                    <a:pt x="7107809" y="2450808"/>
                  </a:lnTo>
                  <a:lnTo>
                    <a:pt x="7093585" y="2498839"/>
                  </a:lnTo>
                  <a:lnTo>
                    <a:pt x="7088137" y="2514473"/>
                  </a:lnTo>
                  <a:lnTo>
                    <a:pt x="7028866" y="2492895"/>
                  </a:lnTo>
                  <a:lnTo>
                    <a:pt x="7053199" y="2704490"/>
                  </a:lnTo>
                  <a:lnTo>
                    <a:pt x="7199731" y="2565781"/>
                  </a:lnTo>
                  <a:lnTo>
                    <a:pt x="7207872" y="2558072"/>
                  </a:lnTo>
                  <a:lnTo>
                    <a:pt x="7147801" y="2536202"/>
                  </a:lnTo>
                  <a:lnTo>
                    <a:pt x="7154037" y="2518321"/>
                  </a:lnTo>
                  <a:lnTo>
                    <a:pt x="7160019" y="2498128"/>
                  </a:lnTo>
                  <a:lnTo>
                    <a:pt x="7168870" y="2468257"/>
                  </a:lnTo>
                  <a:lnTo>
                    <a:pt x="7173646" y="2450592"/>
                  </a:lnTo>
                  <a:lnTo>
                    <a:pt x="7186269" y="2402344"/>
                  </a:lnTo>
                  <a:lnTo>
                    <a:pt x="7197687" y="2354110"/>
                  </a:lnTo>
                  <a:lnTo>
                    <a:pt x="7207898" y="2305888"/>
                  </a:lnTo>
                  <a:lnTo>
                    <a:pt x="7214959" y="2269337"/>
                  </a:lnTo>
                  <a:lnTo>
                    <a:pt x="7216902" y="2257679"/>
                  </a:lnTo>
                  <a:lnTo>
                    <a:pt x="7223290" y="2219579"/>
                  </a:lnTo>
                  <a:lnTo>
                    <a:pt x="7224712" y="2209482"/>
                  </a:lnTo>
                  <a:lnTo>
                    <a:pt x="7230338" y="2169807"/>
                  </a:lnTo>
                  <a:lnTo>
                    <a:pt x="7231316" y="2161298"/>
                  </a:lnTo>
                  <a:lnTo>
                    <a:pt x="7236104" y="2120023"/>
                  </a:lnTo>
                  <a:lnTo>
                    <a:pt x="7240587" y="2070239"/>
                  </a:lnTo>
                  <a:lnTo>
                    <a:pt x="7243788" y="2020455"/>
                  </a:lnTo>
                  <a:lnTo>
                    <a:pt x="7243927" y="2016785"/>
                  </a:lnTo>
                  <a:lnTo>
                    <a:pt x="7245718" y="1970659"/>
                  </a:lnTo>
                  <a:lnTo>
                    <a:pt x="7245744" y="1968614"/>
                  </a:lnTo>
                  <a:lnTo>
                    <a:pt x="7246353" y="1920455"/>
                  </a:lnTo>
                  <a:close/>
                </a:path>
              </a:pathLst>
            </a:cu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1" name="Google Shape;981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11214" y="7235695"/>
              <a:ext cx="845883" cy="111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2" name="Google Shape;982;p58"/>
            <p:cNvSpPr/>
            <p:nvPr/>
          </p:nvSpPr>
          <p:spPr>
            <a:xfrm>
              <a:off x="4281703" y="7641674"/>
              <a:ext cx="705485" cy="705484"/>
            </a:xfrm>
            <a:custGeom>
              <a:rect b="b" l="l" r="r" t="t"/>
              <a:pathLst>
                <a:path extrusionOk="0" h="705484" w="705485">
                  <a:moveTo>
                    <a:pt x="704904" y="0"/>
                  </a:moveTo>
                  <a:lnTo>
                    <a:pt x="0" y="0"/>
                  </a:lnTo>
                  <a:lnTo>
                    <a:pt x="0" y="704902"/>
                  </a:lnTo>
                  <a:lnTo>
                    <a:pt x="704904" y="704902"/>
                  </a:lnTo>
                  <a:lnTo>
                    <a:pt x="704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8"/>
            <p:cNvSpPr/>
            <p:nvPr/>
          </p:nvSpPr>
          <p:spPr>
            <a:xfrm>
              <a:off x="4422673" y="7654022"/>
              <a:ext cx="601979" cy="641350"/>
            </a:xfrm>
            <a:custGeom>
              <a:rect b="b" l="l" r="r" t="t"/>
              <a:pathLst>
                <a:path extrusionOk="0" h="641350" w="601979">
                  <a:moveTo>
                    <a:pt x="211480" y="605878"/>
                  </a:moveTo>
                  <a:lnTo>
                    <a:pt x="0" y="605878"/>
                  </a:lnTo>
                  <a:lnTo>
                    <a:pt x="0" y="641121"/>
                  </a:lnTo>
                  <a:lnTo>
                    <a:pt x="211480" y="641121"/>
                  </a:lnTo>
                  <a:lnTo>
                    <a:pt x="211480" y="605878"/>
                  </a:lnTo>
                  <a:close/>
                </a:path>
                <a:path extrusionOk="0" h="641350" w="601979">
                  <a:moveTo>
                    <a:pt x="601878" y="28194"/>
                  </a:moveTo>
                  <a:lnTo>
                    <a:pt x="599668" y="17221"/>
                  </a:lnTo>
                  <a:lnTo>
                    <a:pt x="593623" y="8255"/>
                  </a:lnTo>
                  <a:lnTo>
                    <a:pt x="584657" y="2222"/>
                  </a:lnTo>
                  <a:lnTo>
                    <a:pt x="573684" y="0"/>
                  </a:lnTo>
                  <a:lnTo>
                    <a:pt x="562711" y="2222"/>
                  </a:lnTo>
                  <a:lnTo>
                    <a:pt x="553745" y="8255"/>
                  </a:lnTo>
                  <a:lnTo>
                    <a:pt x="547700" y="17221"/>
                  </a:lnTo>
                  <a:lnTo>
                    <a:pt x="545490" y="28194"/>
                  </a:lnTo>
                  <a:lnTo>
                    <a:pt x="547700" y="39179"/>
                  </a:lnTo>
                  <a:lnTo>
                    <a:pt x="553745" y="48133"/>
                  </a:lnTo>
                  <a:lnTo>
                    <a:pt x="562711" y="54178"/>
                  </a:lnTo>
                  <a:lnTo>
                    <a:pt x="573684" y="56400"/>
                  </a:lnTo>
                  <a:lnTo>
                    <a:pt x="584657" y="54178"/>
                  </a:lnTo>
                  <a:lnTo>
                    <a:pt x="593623" y="48133"/>
                  </a:lnTo>
                  <a:lnTo>
                    <a:pt x="599668" y="39179"/>
                  </a:lnTo>
                  <a:lnTo>
                    <a:pt x="601878" y="28194"/>
                  </a:lnTo>
                  <a:close/>
                </a:path>
              </a:pathLst>
            </a:custGeom>
            <a:solidFill>
              <a:srgbClr val="C8250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8"/>
            <p:cNvSpPr/>
            <p:nvPr/>
          </p:nvSpPr>
          <p:spPr>
            <a:xfrm>
              <a:off x="3103054" y="5405869"/>
              <a:ext cx="5086350" cy="2164079"/>
            </a:xfrm>
            <a:custGeom>
              <a:rect b="b" l="l" r="r" t="t"/>
              <a:pathLst>
                <a:path extrusionOk="0" h="2164079" w="5086350">
                  <a:moveTo>
                    <a:pt x="1108151" y="0"/>
                  </a:moveTo>
                  <a:lnTo>
                    <a:pt x="899591" y="43192"/>
                  </a:lnTo>
                  <a:lnTo>
                    <a:pt x="939139" y="93319"/>
                  </a:lnTo>
                  <a:lnTo>
                    <a:pt x="919937" y="108813"/>
                  </a:lnTo>
                  <a:lnTo>
                    <a:pt x="866330" y="155613"/>
                  </a:lnTo>
                  <a:lnTo>
                    <a:pt x="814400" y="203200"/>
                  </a:lnTo>
                  <a:lnTo>
                    <a:pt x="764095" y="251612"/>
                  </a:lnTo>
                  <a:lnTo>
                    <a:pt x="715289" y="300977"/>
                  </a:lnTo>
                  <a:lnTo>
                    <a:pt x="668032" y="351231"/>
                  </a:lnTo>
                  <a:lnTo>
                    <a:pt x="622312" y="402399"/>
                  </a:lnTo>
                  <a:lnTo>
                    <a:pt x="578142" y="454469"/>
                  </a:lnTo>
                  <a:lnTo>
                    <a:pt x="535533" y="507441"/>
                  </a:lnTo>
                  <a:lnTo>
                    <a:pt x="494461" y="561301"/>
                  </a:lnTo>
                  <a:lnTo>
                    <a:pt x="454939" y="616077"/>
                  </a:lnTo>
                  <a:lnTo>
                    <a:pt x="416979" y="671753"/>
                  </a:lnTo>
                  <a:lnTo>
                    <a:pt x="380568" y="728319"/>
                  </a:lnTo>
                  <a:lnTo>
                    <a:pt x="345719" y="785787"/>
                  </a:lnTo>
                  <a:lnTo>
                    <a:pt x="312420" y="844143"/>
                  </a:lnTo>
                  <a:lnTo>
                    <a:pt x="280670" y="903401"/>
                  </a:lnTo>
                  <a:lnTo>
                    <a:pt x="250494" y="963549"/>
                  </a:lnTo>
                  <a:lnTo>
                    <a:pt x="221869" y="1024585"/>
                  </a:lnTo>
                  <a:lnTo>
                    <a:pt x="194792" y="1086510"/>
                  </a:lnTo>
                  <a:lnTo>
                    <a:pt x="169291" y="1149311"/>
                  </a:lnTo>
                  <a:lnTo>
                    <a:pt x="145338" y="1213015"/>
                  </a:lnTo>
                  <a:lnTo>
                    <a:pt x="122948" y="1277594"/>
                  </a:lnTo>
                  <a:lnTo>
                    <a:pt x="102120" y="1343050"/>
                  </a:lnTo>
                  <a:lnTo>
                    <a:pt x="82854" y="1409382"/>
                  </a:lnTo>
                  <a:lnTo>
                    <a:pt x="65138" y="1476603"/>
                  </a:lnTo>
                  <a:lnTo>
                    <a:pt x="48996" y="1544701"/>
                  </a:lnTo>
                  <a:lnTo>
                    <a:pt x="34391" y="1613674"/>
                  </a:lnTo>
                  <a:lnTo>
                    <a:pt x="21361" y="1683524"/>
                  </a:lnTo>
                  <a:lnTo>
                    <a:pt x="9880" y="1754238"/>
                  </a:lnTo>
                  <a:lnTo>
                    <a:pt x="0" y="1825472"/>
                  </a:lnTo>
                  <a:lnTo>
                    <a:pt x="62903" y="1834197"/>
                  </a:lnTo>
                  <a:lnTo>
                    <a:pt x="72618" y="1764055"/>
                  </a:lnTo>
                  <a:lnTo>
                    <a:pt x="83858" y="1694802"/>
                  </a:lnTo>
                  <a:lnTo>
                    <a:pt x="96608" y="1626450"/>
                  </a:lnTo>
                  <a:lnTo>
                    <a:pt x="110871" y="1558988"/>
                  </a:lnTo>
                  <a:lnTo>
                    <a:pt x="126657" y="1492402"/>
                  </a:lnTo>
                  <a:lnTo>
                    <a:pt x="143954" y="1426718"/>
                  </a:lnTo>
                  <a:lnTo>
                    <a:pt x="162763" y="1361922"/>
                  </a:lnTo>
                  <a:lnTo>
                    <a:pt x="183095" y="1298003"/>
                  </a:lnTo>
                  <a:lnTo>
                    <a:pt x="204939" y="1234973"/>
                  </a:lnTo>
                  <a:lnTo>
                    <a:pt x="228295" y="1172819"/>
                  </a:lnTo>
                  <a:lnTo>
                    <a:pt x="253161" y="1111554"/>
                  </a:lnTo>
                  <a:lnTo>
                    <a:pt x="279539" y="1051166"/>
                  </a:lnTo>
                  <a:lnTo>
                    <a:pt x="307441" y="991654"/>
                  </a:lnTo>
                  <a:lnTo>
                    <a:pt x="336854" y="933005"/>
                  </a:lnTo>
                  <a:lnTo>
                    <a:pt x="367792" y="875245"/>
                  </a:lnTo>
                  <a:lnTo>
                    <a:pt x="400240" y="818349"/>
                  </a:lnTo>
                  <a:lnTo>
                    <a:pt x="434200" y="762330"/>
                  </a:lnTo>
                  <a:lnTo>
                    <a:pt x="469696" y="707174"/>
                  </a:lnTo>
                  <a:lnTo>
                    <a:pt x="506704" y="652894"/>
                  </a:lnTo>
                  <a:lnTo>
                    <a:pt x="545223" y="599478"/>
                  </a:lnTo>
                  <a:lnTo>
                    <a:pt x="585279" y="546912"/>
                  </a:lnTo>
                  <a:lnTo>
                    <a:pt x="626846" y="495223"/>
                  </a:lnTo>
                  <a:lnTo>
                    <a:pt x="669950" y="444398"/>
                  </a:lnTo>
                  <a:lnTo>
                    <a:pt x="714578" y="394436"/>
                  </a:lnTo>
                  <a:lnTo>
                    <a:pt x="760742" y="345338"/>
                  </a:lnTo>
                  <a:lnTo>
                    <a:pt x="808418" y="297091"/>
                  </a:lnTo>
                  <a:lnTo>
                    <a:pt x="857643" y="249720"/>
                  </a:lnTo>
                  <a:lnTo>
                    <a:pt x="908392" y="203200"/>
                  </a:lnTo>
                  <a:lnTo>
                    <a:pt x="960335" y="157848"/>
                  </a:lnTo>
                  <a:lnTo>
                    <a:pt x="960767" y="157467"/>
                  </a:lnTo>
                  <a:lnTo>
                    <a:pt x="960297" y="157848"/>
                  </a:lnTo>
                  <a:lnTo>
                    <a:pt x="961237" y="157060"/>
                  </a:lnTo>
                  <a:lnTo>
                    <a:pt x="960767" y="157467"/>
                  </a:lnTo>
                  <a:lnTo>
                    <a:pt x="961275" y="157060"/>
                  </a:lnTo>
                  <a:lnTo>
                    <a:pt x="978458" y="143192"/>
                  </a:lnTo>
                  <a:lnTo>
                    <a:pt x="1017562" y="192760"/>
                  </a:lnTo>
                  <a:lnTo>
                    <a:pt x="1073569" y="73609"/>
                  </a:lnTo>
                  <a:lnTo>
                    <a:pt x="1108151" y="0"/>
                  </a:lnTo>
                  <a:close/>
                </a:path>
                <a:path extrusionOk="0" h="2164079" w="5086350">
                  <a:moveTo>
                    <a:pt x="1248511" y="1818043"/>
                  </a:moveTo>
                  <a:lnTo>
                    <a:pt x="1229487" y="1770507"/>
                  </a:lnTo>
                  <a:lnTo>
                    <a:pt x="1229347" y="1770151"/>
                  </a:lnTo>
                  <a:lnTo>
                    <a:pt x="1229233" y="1769846"/>
                  </a:lnTo>
                  <a:lnTo>
                    <a:pt x="1211694" y="1723009"/>
                  </a:lnTo>
                  <a:lnTo>
                    <a:pt x="1211567" y="1722666"/>
                  </a:lnTo>
                  <a:lnTo>
                    <a:pt x="1211453" y="1722323"/>
                  </a:lnTo>
                  <a:lnTo>
                    <a:pt x="1195133" y="1675511"/>
                  </a:lnTo>
                  <a:lnTo>
                    <a:pt x="1195019" y="1675180"/>
                  </a:lnTo>
                  <a:lnTo>
                    <a:pt x="1194904" y="1674812"/>
                  </a:lnTo>
                  <a:lnTo>
                    <a:pt x="1179804" y="1628038"/>
                  </a:lnTo>
                  <a:lnTo>
                    <a:pt x="1179690" y="1627670"/>
                  </a:lnTo>
                  <a:lnTo>
                    <a:pt x="1179588" y="1627327"/>
                  </a:lnTo>
                  <a:lnTo>
                    <a:pt x="1165694" y="1580578"/>
                  </a:lnTo>
                  <a:lnTo>
                    <a:pt x="1165593" y="1580197"/>
                  </a:lnTo>
                  <a:lnTo>
                    <a:pt x="1165504" y="1579841"/>
                  </a:lnTo>
                  <a:lnTo>
                    <a:pt x="1152728" y="1532763"/>
                  </a:lnTo>
                  <a:lnTo>
                    <a:pt x="1141183" y="1485696"/>
                  </a:lnTo>
                  <a:lnTo>
                    <a:pt x="1141095" y="1485328"/>
                  </a:lnTo>
                  <a:lnTo>
                    <a:pt x="1141018" y="1484934"/>
                  </a:lnTo>
                  <a:lnTo>
                    <a:pt x="1130681" y="1437881"/>
                  </a:lnTo>
                  <a:lnTo>
                    <a:pt x="1130617" y="1437513"/>
                  </a:lnTo>
                  <a:lnTo>
                    <a:pt x="1121575" y="1390865"/>
                  </a:lnTo>
                  <a:lnTo>
                    <a:pt x="1121511" y="1390523"/>
                  </a:lnTo>
                  <a:lnTo>
                    <a:pt x="1121448" y="1390091"/>
                  </a:lnTo>
                  <a:lnTo>
                    <a:pt x="1113624" y="1343469"/>
                  </a:lnTo>
                  <a:lnTo>
                    <a:pt x="1113561" y="1343101"/>
                  </a:lnTo>
                  <a:lnTo>
                    <a:pt x="1113497" y="1342682"/>
                  </a:lnTo>
                  <a:lnTo>
                    <a:pt x="1106881" y="1296073"/>
                  </a:lnTo>
                  <a:lnTo>
                    <a:pt x="1106830" y="1295666"/>
                  </a:lnTo>
                  <a:lnTo>
                    <a:pt x="1106779" y="1295273"/>
                  </a:lnTo>
                  <a:lnTo>
                    <a:pt x="1101331" y="1248308"/>
                  </a:lnTo>
                  <a:lnTo>
                    <a:pt x="1101293" y="1247889"/>
                  </a:lnTo>
                  <a:lnTo>
                    <a:pt x="1097076" y="1201318"/>
                  </a:lnTo>
                  <a:lnTo>
                    <a:pt x="1097038" y="1200937"/>
                  </a:lnTo>
                  <a:lnTo>
                    <a:pt x="1097013" y="1200505"/>
                  </a:lnTo>
                  <a:lnTo>
                    <a:pt x="1094016" y="1153947"/>
                  </a:lnTo>
                  <a:lnTo>
                    <a:pt x="1093990" y="1153528"/>
                  </a:lnTo>
                  <a:lnTo>
                    <a:pt x="1093965" y="1153121"/>
                  </a:lnTo>
                  <a:lnTo>
                    <a:pt x="1092161" y="1106576"/>
                  </a:lnTo>
                  <a:lnTo>
                    <a:pt x="1092149" y="1106131"/>
                  </a:lnTo>
                  <a:lnTo>
                    <a:pt x="1092149" y="1105750"/>
                  </a:lnTo>
                  <a:lnTo>
                    <a:pt x="1091539" y="1059205"/>
                  </a:lnTo>
                  <a:lnTo>
                    <a:pt x="1092149" y="1011834"/>
                  </a:lnTo>
                  <a:lnTo>
                    <a:pt x="1093965" y="964450"/>
                  </a:lnTo>
                  <a:lnTo>
                    <a:pt x="1097013" y="917079"/>
                  </a:lnTo>
                  <a:lnTo>
                    <a:pt x="1101293" y="869696"/>
                  </a:lnTo>
                  <a:lnTo>
                    <a:pt x="1106779" y="822299"/>
                  </a:lnTo>
                  <a:lnTo>
                    <a:pt x="1113510" y="774903"/>
                  </a:lnTo>
                  <a:lnTo>
                    <a:pt x="1121448" y="727494"/>
                  </a:lnTo>
                  <a:lnTo>
                    <a:pt x="1130617" y="680072"/>
                  </a:lnTo>
                  <a:lnTo>
                    <a:pt x="1141018" y="632637"/>
                  </a:lnTo>
                  <a:lnTo>
                    <a:pt x="1152652" y="585190"/>
                  </a:lnTo>
                  <a:lnTo>
                    <a:pt x="1165504" y="537730"/>
                  </a:lnTo>
                  <a:lnTo>
                    <a:pt x="1179360" y="491032"/>
                  </a:lnTo>
                  <a:lnTo>
                    <a:pt x="1179576" y="490308"/>
                  </a:lnTo>
                  <a:lnTo>
                    <a:pt x="1179842" y="489546"/>
                  </a:lnTo>
                  <a:lnTo>
                    <a:pt x="1183995" y="477735"/>
                  </a:lnTo>
                  <a:lnTo>
                    <a:pt x="1243304" y="499338"/>
                  </a:lnTo>
                  <a:lnTo>
                    <a:pt x="1234935" y="426377"/>
                  </a:lnTo>
                  <a:lnTo>
                    <a:pt x="1219034" y="287743"/>
                  </a:lnTo>
                  <a:lnTo>
                    <a:pt x="1064323" y="434111"/>
                  </a:lnTo>
                  <a:lnTo>
                    <a:pt x="1124331" y="455980"/>
                  </a:lnTo>
                  <a:lnTo>
                    <a:pt x="1119149" y="470725"/>
                  </a:lnTo>
                  <a:lnTo>
                    <a:pt x="1104519" y="520026"/>
                  </a:lnTo>
                  <a:lnTo>
                    <a:pt x="1091247" y="568947"/>
                  </a:lnTo>
                  <a:lnTo>
                    <a:pt x="1079246" y="617893"/>
                  </a:lnTo>
                  <a:lnTo>
                    <a:pt x="1068501" y="666851"/>
                  </a:lnTo>
                  <a:lnTo>
                    <a:pt x="1059027" y="715810"/>
                  </a:lnTo>
                  <a:lnTo>
                    <a:pt x="1050810" y="764794"/>
                  </a:lnTo>
                  <a:lnTo>
                    <a:pt x="1043851" y="813777"/>
                  </a:lnTo>
                  <a:lnTo>
                    <a:pt x="1038161" y="862761"/>
                  </a:lnTo>
                  <a:lnTo>
                    <a:pt x="1033729" y="911771"/>
                  </a:lnTo>
                  <a:lnTo>
                    <a:pt x="1030566" y="960767"/>
                  </a:lnTo>
                  <a:lnTo>
                    <a:pt x="1028661" y="1009777"/>
                  </a:lnTo>
                  <a:lnTo>
                    <a:pt x="1028039" y="1059205"/>
                  </a:lnTo>
                  <a:lnTo>
                    <a:pt x="1028661" y="1107795"/>
                  </a:lnTo>
                  <a:lnTo>
                    <a:pt x="1030566" y="1156804"/>
                  </a:lnTo>
                  <a:lnTo>
                    <a:pt x="1033729" y="1205814"/>
                  </a:lnTo>
                  <a:lnTo>
                    <a:pt x="1038148" y="1254810"/>
                  </a:lnTo>
                  <a:lnTo>
                    <a:pt x="1043851" y="1303807"/>
                  </a:lnTo>
                  <a:lnTo>
                    <a:pt x="1050798" y="1352791"/>
                  </a:lnTo>
                  <a:lnTo>
                    <a:pt x="1059014" y="1401762"/>
                  </a:lnTo>
                  <a:lnTo>
                    <a:pt x="1068501" y="1450733"/>
                  </a:lnTo>
                  <a:lnTo>
                    <a:pt x="1079246" y="1499692"/>
                  </a:lnTo>
                  <a:lnTo>
                    <a:pt x="1091247" y="1548625"/>
                  </a:lnTo>
                  <a:lnTo>
                    <a:pt x="1104506" y="1597558"/>
                  </a:lnTo>
                  <a:lnTo>
                    <a:pt x="1119035" y="1646466"/>
                  </a:lnTo>
                  <a:lnTo>
                    <a:pt x="1134808" y="1695361"/>
                  </a:lnTo>
                  <a:lnTo>
                    <a:pt x="1151839" y="1744243"/>
                  </a:lnTo>
                  <a:lnTo>
                    <a:pt x="1170139" y="1793113"/>
                  </a:lnTo>
                  <a:lnTo>
                    <a:pt x="1189558" y="1841627"/>
                  </a:lnTo>
                  <a:lnTo>
                    <a:pt x="1248511" y="1818043"/>
                  </a:lnTo>
                  <a:close/>
                </a:path>
                <a:path extrusionOk="0" h="2164079" w="5086350">
                  <a:moveTo>
                    <a:pt x="1751965" y="951649"/>
                  </a:moveTo>
                  <a:lnTo>
                    <a:pt x="1751812" y="951242"/>
                  </a:lnTo>
                  <a:lnTo>
                    <a:pt x="1751965" y="951649"/>
                  </a:lnTo>
                  <a:close/>
                </a:path>
                <a:path extrusionOk="0" h="2164079" w="5086350">
                  <a:moveTo>
                    <a:pt x="1776857" y="1013548"/>
                  </a:moveTo>
                  <a:lnTo>
                    <a:pt x="1776704" y="1013167"/>
                  </a:lnTo>
                  <a:lnTo>
                    <a:pt x="1776857" y="1013548"/>
                  </a:lnTo>
                  <a:close/>
                </a:path>
                <a:path extrusionOk="0" h="2164079" w="5086350">
                  <a:moveTo>
                    <a:pt x="1803298" y="1074635"/>
                  </a:moveTo>
                  <a:lnTo>
                    <a:pt x="1803107" y="1074216"/>
                  </a:lnTo>
                  <a:lnTo>
                    <a:pt x="1803298" y="1074635"/>
                  </a:lnTo>
                  <a:close/>
                </a:path>
                <a:path extrusionOk="0" h="2164079" w="5086350">
                  <a:moveTo>
                    <a:pt x="1831213" y="1134745"/>
                  </a:moveTo>
                  <a:lnTo>
                    <a:pt x="1831047" y="1134389"/>
                  </a:lnTo>
                  <a:lnTo>
                    <a:pt x="1831213" y="1134745"/>
                  </a:lnTo>
                  <a:close/>
                </a:path>
                <a:path extrusionOk="0" h="2164079" w="5086350">
                  <a:moveTo>
                    <a:pt x="1891703" y="1252499"/>
                  </a:moveTo>
                  <a:lnTo>
                    <a:pt x="1891499" y="1252118"/>
                  </a:lnTo>
                  <a:lnTo>
                    <a:pt x="1891703" y="1252499"/>
                  </a:lnTo>
                  <a:close/>
                </a:path>
                <a:path extrusionOk="0" h="2164079" w="5086350">
                  <a:moveTo>
                    <a:pt x="1958263" y="1366723"/>
                  </a:moveTo>
                  <a:lnTo>
                    <a:pt x="1958047" y="1366367"/>
                  </a:lnTo>
                  <a:lnTo>
                    <a:pt x="1958263" y="1366723"/>
                  </a:lnTo>
                  <a:close/>
                </a:path>
                <a:path extrusionOk="0" h="2164079" w="5086350">
                  <a:moveTo>
                    <a:pt x="2109736" y="1584782"/>
                  </a:moveTo>
                  <a:lnTo>
                    <a:pt x="2109495" y="1584464"/>
                  </a:lnTo>
                  <a:lnTo>
                    <a:pt x="2109736" y="1584782"/>
                  </a:lnTo>
                  <a:close/>
                </a:path>
                <a:path extrusionOk="0" h="2164079" w="5086350">
                  <a:moveTo>
                    <a:pt x="2151443" y="1637157"/>
                  </a:moveTo>
                  <a:lnTo>
                    <a:pt x="2151189" y="1636839"/>
                  </a:lnTo>
                  <a:lnTo>
                    <a:pt x="2151443" y="1637157"/>
                  </a:lnTo>
                  <a:close/>
                </a:path>
                <a:path extrusionOk="0" h="2164079" w="5086350">
                  <a:moveTo>
                    <a:pt x="2333587" y="1837969"/>
                  </a:moveTo>
                  <a:lnTo>
                    <a:pt x="2333320" y="1837702"/>
                  </a:lnTo>
                  <a:lnTo>
                    <a:pt x="2333587" y="1837969"/>
                  </a:lnTo>
                  <a:close/>
                </a:path>
                <a:path extrusionOk="0" h="2164079" w="5086350">
                  <a:moveTo>
                    <a:pt x="2433904" y="1933244"/>
                  </a:moveTo>
                  <a:lnTo>
                    <a:pt x="2433612" y="1932978"/>
                  </a:lnTo>
                  <a:lnTo>
                    <a:pt x="2433904" y="1933244"/>
                  </a:lnTo>
                  <a:close/>
                </a:path>
                <a:path extrusionOk="0" h="2164079" w="5086350">
                  <a:moveTo>
                    <a:pt x="2486342" y="1979549"/>
                  </a:moveTo>
                  <a:lnTo>
                    <a:pt x="2486075" y="1979320"/>
                  </a:lnTo>
                  <a:lnTo>
                    <a:pt x="2486342" y="1979549"/>
                  </a:lnTo>
                  <a:close/>
                </a:path>
                <a:path extrusionOk="0" h="2164079" w="5086350">
                  <a:moveTo>
                    <a:pt x="2595892" y="2069642"/>
                  </a:moveTo>
                  <a:lnTo>
                    <a:pt x="2595638" y="2069439"/>
                  </a:lnTo>
                  <a:lnTo>
                    <a:pt x="2595892" y="2069642"/>
                  </a:lnTo>
                  <a:close/>
                </a:path>
                <a:path extrusionOk="0" h="2164079" w="5086350">
                  <a:moveTo>
                    <a:pt x="2653296" y="2113635"/>
                  </a:moveTo>
                  <a:lnTo>
                    <a:pt x="2596197" y="2069884"/>
                  </a:lnTo>
                  <a:lnTo>
                    <a:pt x="2595930" y="2069680"/>
                  </a:lnTo>
                  <a:lnTo>
                    <a:pt x="2595626" y="2069439"/>
                  </a:lnTo>
                  <a:lnTo>
                    <a:pt x="2540647" y="2025281"/>
                  </a:lnTo>
                  <a:lnTo>
                    <a:pt x="2540368" y="2025053"/>
                  </a:lnTo>
                  <a:lnTo>
                    <a:pt x="2540089" y="2024811"/>
                  </a:lnTo>
                  <a:lnTo>
                    <a:pt x="2486634" y="1979803"/>
                  </a:lnTo>
                  <a:lnTo>
                    <a:pt x="2486063" y="1979320"/>
                  </a:lnTo>
                  <a:lnTo>
                    <a:pt x="2434171" y="1933486"/>
                  </a:lnTo>
                  <a:lnTo>
                    <a:pt x="2434005" y="1933359"/>
                  </a:lnTo>
                  <a:lnTo>
                    <a:pt x="2433599" y="1932978"/>
                  </a:lnTo>
                  <a:lnTo>
                    <a:pt x="2383256" y="1886292"/>
                  </a:lnTo>
                  <a:lnTo>
                    <a:pt x="2382964" y="1886026"/>
                  </a:lnTo>
                  <a:lnTo>
                    <a:pt x="2382697" y="1885759"/>
                  </a:lnTo>
                  <a:lnTo>
                    <a:pt x="2333866" y="1838248"/>
                  </a:lnTo>
                  <a:lnTo>
                    <a:pt x="2333650" y="1838045"/>
                  </a:lnTo>
                  <a:lnTo>
                    <a:pt x="2333307" y="1837702"/>
                  </a:lnTo>
                  <a:lnTo>
                    <a:pt x="2286025" y="1789353"/>
                  </a:lnTo>
                  <a:lnTo>
                    <a:pt x="2285758" y="1789087"/>
                  </a:lnTo>
                  <a:lnTo>
                    <a:pt x="2285581" y="1788909"/>
                  </a:lnTo>
                  <a:lnTo>
                    <a:pt x="2285479" y="1788769"/>
                  </a:lnTo>
                  <a:lnTo>
                    <a:pt x="2239708" y="1739582"/>
                  </a:lnTo>
                  <a:lnTo>
                    <a:pt x="2239581" y="1739442"/>
                  </a:lnTo>
                  <a:lnTo>
                    <a:pt x="2239454" y="1739303"/>
                  </a:lnTo>
                  <a:lnTo>
                    <a:pt x="2239175" y="1738985"/>
                  </a:lnTo>
                  <a:lnTo>
                    <a:pt x="2194953" y="1688960"/>
                  </a:lnTo>
                  <a:lnTo>
                    <a:pt x="2194649" y="1688617"/>
                  </a:lnTo>
                  <a:lnTo>
                    <a:pt x="2194420" y="1688338"/>
                  </a:lnTo>
                  <a:lnTo>
                    <a:pt x="2151697" y="1637474"/>
                  </a:lnTo>
                  <a:lnTo>
                    <a:pt x="2151443" y="1637169"/>
                  </a:lnTo>
                  <a:lnTo>
                    <a:pt x="2151176" y="1636839"/>
                  </a:lnTo>
                  <a:lnTo>
                    <a:pt x="2110003" y="1585125"/>
                  </a:lnTo>
                  <a:lnTo>
                    <a:pt x="2109774" y="1584845"/>
                  </a:lnTo>
                  <a:lnTo>
                    <a:pt x="2109482" y="1584464"/>
                  </a:lnTo>
                  <a:lnTo>
                    <a:pt x="2069820" y="1531912"/>
                  </a:lnTo>
                  <a:lnTo>
                    <a:pt x="2069579" y="1531581"/>
                  </a:lnTo>
                  <a:lnTo>
                    <a:pt x="2069338" y="1531239"/>
                  </a:lnTo>
                  <a:lnTo>
                    <a:pt x="2031187" y="1477835"/>
                  </a:lnTo>
                  <a:lnTo>
                    <a:pt x="2030945" y="1477492"/>
                  </a:lnTo>
                  <a:lnTo>
                    <a:pt x="2030717" y="1477149"/>
                  </a:lnTo>
                  <a:lnTo>
                    <a:pt x="1994077" y="1422895"/>
                  </a:lnTo>
                  <a:lnTo>
                    <a:pt x="1993836" y="1422539"/>
                  </a:lnTo>
                  <a:lnTo>
                    <a:pt x="1993722" y="1422374"/>
                  </a:lnTo>
                  <a:lnTo>
                    <a:pt x="1993620" y="1422184"/>
                  </a:lnTo>
                  <a:lnTo>
                    <a:pt x="1958479" y="1367078"/>
                  </a:lnTo>
                  <a:lnTo>
                    <a:pt x="1958289" y="1366786"/>
                  </a:lnTo>
                  <a:lnTo>
                    <a:pt x="1958035" y="1366367"/>
                  </a:lnTo>
                  <a:lnTo>
                    <a:pt x="1924431" y="1310411"/>
                  </a:lnTo>
                  <a:lnTo>
                    <a:pt x="1924227" y="1310055"/>
                  </a:lnTo>
                  <a:lnTo>
                    <a:pt x="1924011" y="1309674"/>
                  </a:lnTo>
                  <a:lnTo>
                    <a:pt x="1891893" y="1252855"/>
                  </a:lnTo>
                  <a:lnTo>
                    <a:pt x="1891703" y="1252524"/>
                  </a:lnTo>
                  <a:lnTo>
                    <a:pt x="1891487" y="1252118"/>
                  </a:lnTo>
                  <a:lnTo>
                    <a:pt x="1860892" y="1194435"/>
                  </a:lnTo>
                  <a:lnTo>
                    <a:pt x="1860689" y="1194066"/>
                  </a:lnTo>
                  <a:lnTo>
                    <a:pt x="1860600" y="1193888"/>
                  </a:lnTo>
                  <a:lnTo>
                    <a:pt x="1860511" y="1193685"/>
                  </a:lnTo>
                  <a:lnTo>
                    <a:pt x="1831403" y="1135151"/>
                  </a:lnTo>
                  <a:lnTo>
                    <a:pt x="1831225" y="1134783"/>
                  </a:lnTo>
                  <a:lnTo>
                    <a:pt x="1831035" y="1134389"/>
                  </a:lnTo>
                  <a:lnTo>
                    <a:pt x="1803438" y="1074978"/>
                  </a:lnTo>
                  <a:lnTo>
                    <a:pt x="1803349" y="1074788"/>
                  </a:lnTo>
                  <a:lnTo>
                    <a:pt x="1803095" y="1074216"/>
                  </a:lnTo>
                  <a:lnTo>
                    <a:pt x="1777022" y="1013942"/>
                  </a:lnTo>
                  <a:lnTo>
                    <a:pt x="1776857" y="1013574"/>
                  </a:lnTo>
                  <a:lnTo>
                    <a:pt x="1776691" y="1013167"/>
                  </a:lnTo>
                  <a:lnTo>
                    <a:pt x="1752104" y="952017"/>
                  </a:lnTo>
                  <a:lnTo>
                    <a:pt x="1751990" y="951725"/>
                  </a:lnTo>
                  <a:lnTo>
                    <a:pt x="1751799" y="951242"/>
                  </a:lnTo>
                  <a:lnTo>
                    <a:pt x="1728711" y="889215"/>
                  </a:lnTo>
                  <a:lnTo>
                    <a:pt x="1728622" y="888974"/>
                  </a:lnTo>
                  <a:lnTo>
                    <a:pt x="1728571" y="888822"/>
                  </a:lnTo>
                  <a:lnTo>
                    <a:pt x="1728444" y="888441"/>
                  </a:lnTo>
                  <a:lnTo>
                    <a:pt x="1706841" y="825538"/>
                  </a:lnTo>
                  <a:lnTo>
                    <a:pt x="1706714" y="825131"/>
                  </a:lnTo>
                  <a:lnTo>
                    <a:pt x="1706600" y="824763"/>
                  </a:lnTo>
                  <a:lnTo>
                    <a:pt x="1686509" y="760971"/>
                  </a:lnTo>
                  <a:lnTo>
                    <a:pt x="1686394" y="760590"/>
                  </a:lnTo>
                  <a:lnTo>
                    <a:pt x="1686280" y="760196"/>
                  </a:lnTo>
                  <a:lnTo>
                    <a:pt x="1667687" y="695515"/>
                  </a:lnTo>
                  <a:lnTo>
                    <a:pt x="1667586" y="695147"/>
                  </a:lnTo>
                  <a:lnTo>
                    <a:pt x="1667484" y="694753"/>
                  </a:lnTo>
                  <a:lnTo>
                    <a:pt x="1650390" y="629183"/>
                  </a:lnTo>
                  <a:lnTo>
                    <a:pt x="1650301" y="628815"/>
                  </a:lnTo>
                  <a:lnTo>
                    <a:pt x="1650212" y="628421"/>
                  </a:lnTo>
                  <a:lnTo>
                    <a:pt x="1634629" y="561962"/>
                  </a:lnTo>
                  <a:lnTo>
                    <a:pt x="1634540" y="561568"/>
                  </a:lnTo>
                  <a:lnTo>
                    <a:pt x="1634464" y="561213"/>
                  </a:lnTo>
                  <a:lnTo>
                    <a:pt x="1620494" y="494322"/>
                  </a:lnTo>
                  <a:lnTo>
                    <a:pt x="1620380" y="493826"/>
                  </a:lnTo>
                  <a:lnTo>
                    <a:pt x="1620354" y="493687"/>
                  </a:lnTo>
                  <a:lnTo>
                    <a:pt x="1620253" y="493102"/>
                  </a:lnTo>
                  <a:lnTo>
                    <a:pt x="1616519" y="470966"/>
                  </a:lnTo>
                  <a:lnTo>
                    <a:pt x="1678901" y="461175"/>
                  </a:lnTo>
                  <a:lnTo>
                    <a:pt x="1663306" y="439293"/>
                  </a:lnTo>
                  <a:lnTo>
                    <a:pt x="1555267" y="287743"/>
                  </a:lnTo>
                  <a:lnTo>
                    <a:pt x="1490700" y="490715"/>
                  </a:lnTo>
                  <a:lnTo>
                    <a:pt x="1553794" y="480809"/>
                  </a:lnTo>
                  <a:lnTo>
                    <a:pt x="1557947" y="505485"/>
                  </a:lnTo>
                  <a:lnTo>
                    <a:pt x="1572552" y="575322"/>
                  </a:lnTo>
                  <a:lnTo>
                    <a:pt x="1588655" y="644055"/>
                  </a:lnTo>
                  <a:lnTo>
                    <a:pt x="1606334" y="711911"/>
                  </a:lnTo>
                  <a:lnTo>
                    <a:pt x="1625587" y="778891"/>
                  </a:lnTo>
                  <a:lnTo>
                    <a:pt x="1646402" y="844994"/>
                  </a:lnTo>
                  <a:lnTo>
                    <a:pt x="1668780" y="910209"/>
                  </a:lnTo>
                  <a:lnTo>
                    <a:pt x="1692732" y="974559"/>
                  </a:lnTo>
                  <a:lnTo>
                    <a:pt x="1718246" y="1038009"/>
                  </a:lnTo>
                  <a:lnTo>
                    <a:pt x="1745335" y="1100594"/>
                  </a:lnTo>
                  <a:lnTo>
                    <a:pt x="1773986" y="1162278"/>
                  </a:lnTo>
                  <a:lnTo>
                    <a:pt x="1804212" y="1223073"/>
                  </a:lnTo>
                  <a:lnTo>
                    <a:pt x="1835988" y="1282992"/>
                  </a:lnTo>
                  <a:lnTo>
                    <a:pt x="1869351" y="1342009"/>
                  </a:lnTo>
                  <a:lnTo>
                    <a:pt x="1904263" y="1400136"/>
                  </a:lnTo>
                  <a:lnTo>
                    <a:pt x="1940737" y="1457375"/>
                  </a:lnTo>
                  <a:lnTo>
                    <a:pt x="1978787" y="1513713"/>
                  </a:lnTo>
                  <a:lnTo>
                    <a:pt x="2018385" y="1569161"/>
                  </a:lnTo>
                  <a:lnTo>
                    <a:pt x="2059559" y="1623707"/>
                  </a:lnTo>
                  <a:lnTo>
                    <a:pt x="2102281" y="1677352"/>
                  </a:lnTo>
                  <a:lnTo>
                    <a:pt x="2146566" y="1730095"/>
                  </a:lnTo>
                  <a:lnTo>
                    <a:pt x="2192401" y="1781949"/>
                  </a:lnTo>
                  <a:lnTo>
                    <a:pt x="2239784" y="1832889"/>
                  </a:lnTo>
                  <a:lnTo>
                    <a:pt x="2288730" y="1882927"/>
                  </a:lnTo>
                  <a:lnTo>
                    <a:pt x="2339238" y="1932076"/>
                  </a:lnTo>
                  <a:lnTo>
                    <a:pt x="2391283" y="1980311"/>
                  </a:lnTo>
                  <a:lnTo>
                    <a:pt x="2444877" y="2027656"/>
                  </a:lnTo>
                  <a:lnTo>
                    <a:pt x="2500020" y="2074087"/>
                  </a:lnTo>
                  <a:lnTo>
                    <a:pt x="2556713" y="2119617"/>
                  </a:lnTo>
                  <a:lnTo>
                    <a:pt x="2614663" y="2164029"/>
                  </a:lnTo>
                  <a:lnTo>
                    <a:pt x="2653296" y="2113635"/>
                  </a:lnTo>
                  <a:close/>
                </a:path>
                <a:path extrusionOk="0" h="2164079" w="5086350">
                  <a:moveTo>
                    <a:pt x="5085791" y="1070952"/>
                  </a:moveTo>
                  <a:lnTo>
                    <a:pt x="5085169" y="1022794"/>
                  </a:lnTo>
                  <a:lnTo>
                    <a:pt x="5085156" y="1021575"/>
                  </a:lnTo>
                  <a:lnTo>
                    <a:pt x="5083340" y="974636"/>
                  </a:lnTo>
                  <a:lnTo>
                    <a:pt x="5083238" y="971778"/>
                  </a:lnTo>
                  <a:lnTo>
                    <a:pt x="5080317" y="926477"/>
                  </a:lnTo>
                  <a:lnTo>
                    <a:pt x="5080025" y="921994"/>
                  </a:lnTo>
                  <a:lnTo>
                    <a:pt x="5076088" y="878306"/>
                  </a:lnTo>
                  <a:lnTo>
                    <a:pt x="5075542" y="872210"/>
                  </a:lnTo>
                  <a:lnTo>
                    <a:pt x="5070665" y="830135"/>
                  </a:lnTo>
                  <a:lnTo>
                    <a:pt x="5069776" y="822426"/>
                  </a:lnTo>
                  <a:lnTo>
                    <a:pt x="5064049" y="781964"/>
                  </a:lnTo>
                  <a:lnTo>
                    <a:pt x="5062728" y="772655"/>
                  </a:lnTo>
                  <a:lnTo>
                    <a:pt x="5056213" y="733767"/>
                  </a:lnTo>
                  <a:lnTo>
                    <a:pt x="5054397" y="722896"/>
                  </a:lnTo>
                  <a:lnTo>
                    <a:pt x="5047196" y="685571"/>
                  </a:lnTo>
                  <a:lnTo>
                    <a:pt x="5044795" y="673150"/>
                  </a:lnTo>
                  <a:lnTo>
                    <a:pt x="5036959" y="637362"/>
                  </a:lnTo>
                  <a:lnTo>
                    <a:pt x="5033911" y="623417"/>
                  </a:lnTo>
                  <a:lnTo>
                    <a:pt x="5025529" y="589153"/>
                  </a:lnTo>
                  <a:lnTo>
                    <a:pt x="5021745" y="573684"/>
                  </a:lnTo>
                  <a:lnTo>
                    <a:pt x="5012880" y="540918"/>
                  </a:lnTo>
                  <a:lnTo>
                    <a:pt x="5008308" y="523976"/>
                  </a:lnTo>
                  <a:lnTo>
                    <a:pt x="4993589" y="474281"/>
                  </a:lnTo>
                  <a:lnTo>
                    <a:pt x="4977600" y="424599"/>
                  </a:lnTo>
                  <a:lnTo>
                    <a:pt x="4967694" y="396125"/>
                  </a:lnTo>
                  <a:lnTo>
                    <a:pt x="4960340" y="374929"/>
                  </a:lnTo>
                  <a:lnTo>
                    <a:pt x="4950218" y="347827"/>
                  </a:lnTo>
                  <a:lnTo>
                    <a:pt x="4941798" y="325285"/>
                  </a:lnTo>
                  <a:lnTo>
                    <a:pt x="4922126" y="275971"/>
                  </a:lnTo>
                  <a:lnTo>
                    <a:pt x="4863147" y="299516"/>
                  </a:lnTo>
                  <a:lnTo>
                    <a:pt x="4882566" y="348183"/>
                  </a:lnTo>
                  <a:lnTo>
                    <a:pt x="4882680" y="348488"/>
                  </a:lnTo>
                  <a:lnTo>
                    <a:pt x="4900498" y="396201"/>
                  </a:lnTo>
                  <a:lnTo>
                    <a:pt x="4900714" y="396798"/>
                  </a:lnTo>
                  <a:lnTo>
                    <a:pt x="4917376" y="444741"/>
                  </a:lnTo>
                  <a:lnTo>
                    <a:pt x="4917491" y="445096"/>
                  </a:lnTo>
                  <a:lnTo>
                    <a:pt x="4932921" y="493052"/>
                  </a:lnTo>
                  <a:lnTo>
                    <a:pt x="4933023" y="493382"/>
                  </a:lnTo>
                  <a:lnTo>
                    <a:pt x="4947209" y="541286"/>
                  </a:lnTo>
                  <a:lnTo>
                    <a:pt x="4947297" y="541642"/>
                  </a:lnTo>
                  <a:lnTo>
                    <a:pt x="4960175" y="589280"/>
                  </a:lnTo>
                  <a:lnTo>
                    <a:pt x="4960264" y="589610"/>
                  </a:lnTo>
                  <a:lnTo>
                    <a:pt x="4960328" y="589889"/>
                  </a:lnTo>
                  <a:lnTo>
                    <a:pt x="4972037" y="637755"/>
                  </a:lnTo>
                  <a:lnTo>
                    <a:pt x="4972126" y="638124"/>
                  </a:lnTo>
                  <a:lnTo>
                    <a:pt x="4982565" y="685863"/>
                  </a:lnTo>
                  <a:lnTo>
                    <a:pt x="4991900" y="734199"/>
                  </a:lnTo>
                  <a:lnTo>
                    <a:pt x="4999964" y="782345"/>
                  </a:lnTo>
                  <a:lnTo>
                    <a:pt x="5000015" y="782751"/>
                  </a:lnTo>
                  <a:lnTo>
                    <a:pt x="5006784" y="830529"/>
                  </a:lnTo>
                  <a:lnTo>
                    <a:pt x="5012372" y="878725"/>
                  </a:lnTo>
                  <a:lnTo>
                    <a:pt x="5016716" y="926896"/>
                  </a:lnTo>
                  <a:lnTo>
                    <a:pt x="5019814" y="975055"/>
                  </a:lnTo>
                  <a:lnTo>
                    <a:pt x="5019827" y="975448"/>
                  </a:lnTo>
                  <a:lnTo>
                    <a:pt x="5021669" y="1023188"/>
                  </a:lnTo>
                  <a:lnTo>
                    <a:pt x="5021681" y="1023620"/>
                  </a:lnTo>
                  <a:lnTo>
                    <a:pt x="5022291" y="1071372"/>
                  </a:lnTo>
                  <a:lnTo>
                    <a:pt x="5021669" y="1119505"/>
                  </a:lnTo>
                  <a:lnTo>
                    <a:pt x="5019814" y="1167663"/>
                  </a:lnTo>
                  <a:lnTo>
                    <a:pt x="5016716" y="1215834"/>
                  </a:lnTo>
                  <a:lnTo>
                    <a:pt x="5012372" y="1264005"/>
                  </a:lnTo>
                  <a:lnTo>
                    <a:pt x="5006784" y="1312202"/>
                  </a:lnTo>
                  <a:lnTo>
                    <a:pt x="4999964" y="1360385"/>
                  </a:lnTo>
                  <a:lnTo>
                    <a:pt x="4991925" y="1408417"/>
                  </a:lnTo>
                  <a:lnTo>
                    <a:pt x="4982591" y="1456791"/>
                  </a:lnTo>
                  <a:lnTo>
                    <a:pt x="4972037" y="1504988"/>
                  </a:lnTo>
                  <a:lnTo>
                    <a:pt x="4960251" y="1553184"/>
                  </a:lnTo>
                  <a:lnTo>
                    <a:pt x="4947247" y="1601304"/>
                  </a:lnTo>
                  <a:lnTo>
                    <a:pt x="4933023" y="1649336"/>
                  </a:lnTo>
                  <a:lnTo>
                    <a:pt x="4927574" y="1664970"/>
                  </a:lnTo>
                  <a:lnTo>
                    <a:pt x="4868316" y="1643392"/>
                  </a:lnTo>
                  <a:lnTo>
                    <a:pt x="4892637" y="1854987"/>
                  </a:lnTo>
                  <a:lnTo>
                    <a:pt x="5039182" y="1716278"/>
                  </a:lnTo>
                  <a:lnTo>
                    <a:pt x="5047323" y="1708569"/>
                  </a:lnTo>
                  <a:lnTo>
                    <a:pt x="4987252" y="1686699"/>
                  </a:lnTo>
                  <a:lnTo>
                    <a:pt x="4993487" y="1668818"/>
                  </a:lnTo>
                  <a:lnTo>
                    <a:pt x="4999469" y="1648625"/>
                  </a:lnTo>
                  <a:lnTo>
                    <a:pt x="5008308" y="1618754"/>
                  </a:lnTo>
                  <a:lnTo>
                    <a:pt x="5013083" y="1601089"/>
                  </a:lnTo>
                  <a:lnTo>
                    <a:pt x="5021745" y="1569046"/>
                  </a:lnTo>
                  <a:lnTo>
                    <a:pt x="5025707" y="1552841"/>
                  </a:lnTo>
                  <a:lnTo>
                    <a:pt x="5033911" y="1519313"/>
                  </a:lnTo>
                  <a:lnTo>
                    <a:pt x="5037125" y="1504607"/>
                  </a:lnTo>
                  <a:lnTo>
                    <a:pt x="5047348" y="1456385"/>
                  </a:lnTo>
                  <a:lnTo>
                    <a:pt x="5056352" y="1408176"/>
                  </a:lnTo>
                  <a:lnTo>
                    <a:pt x="5062728" y="1370076"/>
                  </a:lnTo>
                  <a:lnTo>
                    <a:pt x="5069776" y="1320304"/>
                  </a:lnTo>
                  <a:lnTo>
                    <a:pt x="5075542" y="1270520"/>
                  </a:lnTo>
                  <a:lnTo>
                    <a:pt x="5080025" y="1220736"/>
                  </a:lnTo>
                  <a:lnTo>
                    <a:pt x="5083238" y="1170952"/>
                  </a:lnTo>
                  <a:lnTo>
                    <a:pt x="5083378" y="1167282"/>
                  </a:lnTo>
                  <a:lnTo>
                    <a:pt x="5085156" y="1121156"/>
                  </a:lnTo>
                  <a:lnTo>
                    <a:pt x="5085181" y="1119111"/>
                  </a:lnTo>
                  <a:lnTo>
                    <a:pt x="5085791" y="1070952"/>
                  </a:lnTo>
                  <a:close/>
                </a:path>
              </a:pathLst>
            </a:custGeom>
            <a:solidFill>
              <a:srgbClr val="A6AA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5" name="Google Shape;985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31133" y="8140842"/>
              <a:ext cx="2228361" cy="7955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6" name="Google Shape;986;p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82778" y="8165785"/>
              <a:ext cx="2348471" cy="8366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Iteration</a:t>
            </a:r>
            <a:endParaRPr/>
          </a:p>
        </p:txBody>
      </p:sp>
      <p:sp>
        <p:nvSpPr>
          <p:cNvPr id="992" name="Google Shape;992;p59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Intuition: </a:t>
            </a:r>
            <a:r>
              <a:rPr lang="en"/>
              <a:t>Update the Q-value function iteratively</a:t>
            </a:r>
            <a:endParaRPr/>
          </a:p>
        </p:txBody>
      </p:sp>
      <p:sp>
        <p:nvSpPr>
          <p:cNvPr id="993" name="Google Shape;993;p59"/>
          <p:cNvSpPr txBox="1"/>
          <p:nvPr>
            <p:ph idx="1" type="body"/>
          </p:nvPr>
        </p:nvSpPr>
        <p:spPr>
          <a:xfrm>
            <a:off x="311700" y="2371675"/>
            <a:ext cx="8520600" cy="17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Getting an accurate estimate </a:t>
            </a:r>
            <a:r>
              <a:rPr i="1" lang="en"/>
              <a:t>Q*(s,a)</a:t>
            </a:r>
            <a:r>
              <a:rPr lang="en"/>
              <a:t> for every state-action pair is intractable for continuous state/action spaces and large discrete spaces too (e.g., all </a:t>
            </a:r>
            <a:r>
              <a:rPr lang="en"/>
              <a:t>possible space invaders screens)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if we could </a:t>
            </a:r>
            <a:r>
              <a:rPr i="1" lang="en"/>
              <a:t>approximate</a:t>
            </a:r>
            <a:r>
              <a:rPr lang="en"/>
              <a:t> the Q function?</a:t>
            </a:r>
            <a:endParaRPr/>
          </a:p>
        </p:txBody>
      </p:sp>
      <p:pic>
        <p:nvPicPr>
          <p:cNvPr id="994" name="Google Shape;99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1600" y="1680275"/>
            <a:ext cx="5740799" cy="65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3500" y="4019960"/>
            <a:ext cx="3937000" cy="469901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59"/>
          <p:cNvSpPr txBox="1"/>
          <p:nvPr>
            <p:ph idx="1" type="body"/>
          </p:nvPr>
        </p:nvSpPr>
        <p:spPr>
          <a:xfrm>
            <a:off x="311700" y="4457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What’s a good way to do function approximation?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 Network with </a:t>
            </a:r>
            <a:r>
              <a:rPr lang="en"/>
              <a:t>Value Iteration</a:t>
            </a:r>
            <a:endParaRPr/>
          </a:p>
        </p:txBody>
      </p:sp>
      <p:grpSp>
        <p:nvGrpSpPr>
          <p:cNvPr id="1002" name="Google Shape;1002;p60"/>
          <p:cNvGrpSpPr/>
          <p:nvPr/>
        </p:nvGrpSpPr>
        <p:grpSpPr>
          <a:xfrm>
            <a:off x="271119" y="1870804"/>
            <a:ext cx="5306180" cy="1841829"/>
            <a:chOff x="125014" y="4131152"/>
            <a:chExt cx="6942535" cy="2409825"/>
          </a:xfrm>
        </p:grpSpPr>
        <p:pic>
          <p:nvPicPr>
            <p:cNvPr id="1003" name="Google Shape;1003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5014" y="4285735"/>
              <a:ext cx="2189481" cy="2100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4" name="Google Shape;1004;p60"/>
            <p:cNvSpPr/>
            <p:nvPr/>
          </p:nvSpPr>
          <p:spPr>
            <a:xfrm>
              <a:off x="2311399" y="5259647"/>
              <a:ext cx="534669" cy="152400"/>
            </a:xfrm>
            <a:custGeom>
              <a:rect b="b" l="l" r="r" t="t"/>
              <a:pathLst>
                <a:path extrusionOk="0" h="152400" w="534669">
                  <a:moveTo>
                    <a:pt x="381806" y="101599"/>
                  </a:moveTo>
                  <a:lnTo>
                    <a:pt x="381806" y="152400"/>
                  </a:lnTo>
                  <a:lnTo>
                    <a:pt x="483406" y="101600"/>
                  </a:lnTo>
                  <a:lnTo>
                    <a:pt x="381806" y="101599"/>
                  </a:lnTo>
                  <a:close/>
                </a:path>
                <a:path extrusionOk="0" h="152400" w="534669">
                  <a:moveTo>
                    <a:pt x="381806" y="50799"/>
                  </a:moveTo>
                  <a:lnTo>
                    <a:pt x="381806" y="101599"/>
                  </a:lnTo>
                  <a:lnTo>
                    <a:pt x="407206" y="101600"/>
                  </a:lnTo>
                  <a:lnTo>
                    <a:pt x="407206" y="50800"/>
                  </a:lnTo>
                  <a:lnTo>
                    <a:pt x="381806" y="50799"/>
                  </a:lnTo>
                  <a:close/>
                </a:path>
                <a:path extrusionOk="0" h="152400" w="534669">
                  <a:moveTo>
                    <a:pt x="381806" y="0"/>
                  </a:moveTo>
                  <a:lnTo>
                    <a:pt x="381806" y="50799"/>
                  </a:lnTo>
                  <a:lnTo>
                    <a:pt x="407206" y="50800"/>
                  </a:lnTo>
                  <a:lnTo>
                    <a:pt x="407206" y="101600"/>
                  </a:lnTo>
                  <a:lnTo>
                    <a:pt x="483408" y="101598"/>
                  </a:lnTo>
                  <a:lnTo>
                    <a:pt x="534206" y="76200"/>
                  </a:lnTo>
                  <a:lnTo>
                    <a:pt x="381806" y="0"/>
                  </a:lnTo>
                  <a:close/>
                </a:path>
                <a:path extrusionOk="0" h="152400" w="534669">
                  <a:moveTo>
                    <a:pt x="0" y="50798"/>
                  </a:moveTo>
                  <a:lnTo>
                    <a:pt x="0" y="101598"/>
                  </a:lnTo>
                  <a:lnTo>
                    <a:pt x="381806" y="101599"/>
                  </a:lnTo>
                  <a:lnTo>
                    <a:pt x="381806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05" name="Google Shape;1005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61814" y="4487567"/>
              <a:ext cx="3735066" cy="1657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6" name="Google Shape;1006;p60"/>
            <p:cNvSpPr/>
            <p:nvPr/>
          </p:nvSpPr>
          <p:spPr>
            <a:xfrm>
              <a:off x="2895599" y="4131152"/>
              <a:ext cx="4171950" cy="2409825"/>
            </a:xfrm>
            <a:custGeom>
              <a:rect b="b" l="l" r="r" t="t"/>
              <a:pathLst>
                <a:path extrusionOk="0" h="2409825" w="4171950">
                  <a:moveTo>
                    <a:pt x="0" y="0"/>
                  </a:moveTo>
                  <a:lnTo>
                    <a:pt x="4171454" y="0"/>
                  </a:lnTo>
                  <a:lnTo>
                    <a:pt x="4171454" y="2409390"/>
                  </a:lnTo>
                  <a:lnTo>
                    <a:pt x="0" y="240939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7" name="Google Shape;1007;p60"/>
          <p:cNvSpPr/>
          <p:nvPr/>
        </p:nvSpPr>
        <p:spPr>
          <a:xfrm flipH="1">
            <a:off x="2366139" y="4115300"/>
            <a:ext cx="3451762" cy="152400"/>
          </a:xfrm>
          <a:custGeom>
            <a:rect b="b" l="l" r="r" t="t"/>
            <a:pathLst>
              <a:path extrusionOk="0" h="152400" w="5269865">
                <a:moveTo>
                  <a:pt x="5117394" y="101599"/>
                </a:moveTo>
                <a:lnTo>
                  <a:pt x="5117394" y="152400"/>
                </a:lnTo>
                <a:lnTo>
                  <a:pt x="5218994" y="101600"/>
                </a:lnTo>
                <a:lnTo>
                  <a:pt x="5117394" y="101599"/>
                </a:lnTo>
                <a:close/>
              </a:path>
              <a:path extrusionOk="0" h="152400" w="5269865">
                <a:moveTo>
                  <a:pt x="5117394" y="50799"/>
                </a:moveTo>
                <a:lnTo>
                  <a:pt x="5117394" y="101599"/>
                </a:lnTo>
                <a:lnTo>
                  <a:pt x="5142794" y="101600"/>
                </a:lnTo>
                <a:lnTo>
                  <a:pt x="5142794" y="50800"/>
                </a:lnTo>
                <a:lnTo>
                  <a:pt x="5117394" y="50799"/>
                </a:lnTo>
                <a:close/>
              </a:path>
              <a:path extrusionOk="0" h="152400" w="5269865">
                <a:moveTo>
                  <a:pt x="5117394" y="0"/>
                </a:moveTo>
                <a:lnTo>
                  <a:pt x="5117394" y="50799"/>
                </a:lnTo>
                <a:lnTo>
                  <a:pt x="5142794" y="50800"/>
                </a:lnTo>
                <a:lnTo>
                  <a:pt x="5142794" y="101600"/>
                </a:lnTo>
                <a:lnTo>
                  <a:pt x="5218997" y="101598"/>
                </a:lnTo>
                <a:lnTo>
                  <a:pt x="5269794" y="76200"/>
                </a:lnTo>
                <a:lnTo>
                  <a:pt x="5117394" y="0"/>
                </a:lnTo>
                <a:close/>
              </a:path>
              <a:path extrusionOk="0" h="152400" w="5269865">
                <a:moveTo>
                  <a:pt x="0" y="50798"/>
                </a:moveTo>
                <a:lnTo>
                  <a:pt x="0" y="101598"/>
                </a:lnTo>
                <a:lnTo>
                  <a:pt x="5117394" y="101599"/>
                </a:lnTo>
                <a:lnTo>
                  <a:pt x="5117394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F5D3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0"/>
          <p:cNvSpPr txBox="1"/>
          <p:nvPr/>
        </p:nvSpPr>
        <p:spPr>
          <a:xfrm>
            <a:off x="1725526" y="3767772"/>
            <a:ext cx="4398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5D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Pass</a:t>
            </a:r>
            <a:endParaRPr sz="2400">
              <a:solidFill>
                <a:srgbClr val="F5D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9" name="Google Shape;1009;p60"/>
          <p:cNvSpPr/>
          <p:nvPr/>
        </p:nvSpPr>
        <p:spPr>
          <a:xfrm>
            <a:off x="1075025" y="1676900"/>
            <a:ext cx="4742879" cy="152400"/>
          </a:xfrm>
          <a:custGeom>
            <a:rect b="b" l="l" r="r" t="t"/>
            <a:pathLst>
              <a:path extrusionOk="0" h="152400" w="5269865">
                <a:moveTo>
                  <a:pt x="5117394" y="101599"/>
                </a:moveTo>
                <a:lnTo>
                  <a:pt x="5117394" y="152400"/>
                </a:lnTo>
                <a:lnTo>
                  <a:pt x="5218994" y="101600"/>
                </a:lnTo>
                <a:lnTo>
                  <a:pt x="5117394" y="101599"/>
                </a:lnTo>
                <a:close/>
              </a:path>
              <a:path extrusionOk="0" h="152400" w="5269865">
                <a:moveTo>
                  <a:pt x="5117394" y="50799"/>
                </a:moveTo>
                <a:lnTo>
                  <a:pt x="5117394" y="101599"/>
                </a:lnTo>
                <a:lnTo>
                  <a:pt x="5142794" y="101600"/>
                </a:lnTo>
                <a:lnTo>
                  <a:pt x="5142794" y="50800"/>
                </a:lnTo>
                <a:lnTo>
                  <a:pt x="5117394" y="50799"/>
                </a:lnTo>
                <a:close/>
              </a:path>
              <a:path extrusionOk="0" h="152400" w="5269865">
                <a:moveTo>
                  <a:pt x="5117394" y="0"/>
                </a:moveTo>
                <a:lnTo>
                  <a:pt x="5117394" y="50799"/>
                </a:lnTo>
                <a:lnTo>
                  <a:pt x="5142794" y="50800"/>
                </a:lnTo>
                <a:lnTo>
                  <a:pt x="5142794" y="101600"/>
                </a:lnTo>
                <a:lnTo>
                  <a:pt x="5218997" y="101598"/>
                </a:lnTo>
                <a:lnTo>
                  <a:pt x="5269794" y="76200"/>
                </a:lnTo>
                <a:lnTo>
                  <a:pt x="5117394" y="0"/>
                </a:lnTo>
                <a:close/>
              </a:path>
              <a:path extrusionOk="0" h="152400" w="5269865">
                <a:moveTo>
                  <a:pt x="0" y="50798"/>
                </a:moveTo>
                <a:lnTo>
                  <a:pt x="0" y="101598"/>
                </a:lnTo>
                <a:lnTo>
                  <a:pt x="5117394" y="101599"/>
                </a:lnTo>
                <a:lnTo>
                  <a:pt x="5117394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433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60"/>
          <p:cNvSpPr txBox="1"/>
          <p:nvPr/>
        </p:nvSpPr>
        <p:spPr>
          <a:xfrm>
            <a:off x="1725526" y="1329372"/>
            <a:ext cx="4398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 Pass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1" name="Google Shape;1011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4375" y="1017735"/>
            <a:ext cx="3937000" cy="469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2" name="Google Shape;1012;p60"/>
          <p:cNvGrpSpPr/>
          <p:nvPr/>
        </p:nvGrpSpPr>
        <p:grpSpPr>
          <a:xfrm>
            <a:off x="5821008" y="1459750"/>
            <a:ext cx="1625454" cy="1310086"/>
            <a:chOff x="5821008" y="1459750"/>
            <a:chExt cx="1625454" cy="1310086"/>
          </a:xfrm>
        </p:grpSpPr>
        <p:grpSp>
          <p:nvGrpSpPr>
            <p:cNvPr id="1013" name="Google Shape;1013;p60"/>
            <p:cNvGrpSpPr/>
            <p:nvPr/>
          </p:nvGrpSpPr>
          <p:grpSpPr>
            <a:xfrm>
              <a:off x="5824592" y="2242605"/>
              <a:ext cx="1621870" cy="527231"/>
              <a:chOff x="7335046" y="4371757"/>
              <a:chExt cx="2543312" cy="826770"/>
            </a:xfrm>
          </p:grpSpPr>
          <p:sp>
            <p:nvSpPr>
              <p:cNvPr id="1014" name="Google Shape;1014;p60"/>
              <p:cNvSpPr/>
              <p:nvPr/>
            </p:nvSpPr>
            <p:spPr>
              <a:xfrm>
                <a:off x="7335046" y="4371757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1"/>
                    </a:lnTo>
                    <a:lnTo>
                      <a:pt x="0" y="8266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60"/>
              <p:cNvSpPr/>
              <p:nvPr/>
            </p:nvSpPr>
            <p:spPr>
              <a:xfrm>
                <a:off x="8608358" y="4371757"/>
                <a:ext cx="1270000" cy="826770"/>
              </a:xfrm>
              <a:custGeom>
                <a:rect b="b" l="l" r="r" t="t"/>
                <a:pathLst>
                  <a:path extrusionOk="0" h="826770" w="1270000">
                    <a:moveTo>
                      <a:pt x="0" y="0"/>
                    </a:moveTo>
                    <a:lnTo>
                      <a:pt x="1270001" y="0"/>
                    </a:lnTo>
                    <a:lnTo>
                      <a:pt x="1270001" y="826691"/>
                    </a:lnTo>
                    <a:lnTo>
                      <a:pt x="0" y="8266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6" name="Google Shape;1016;p60"/>
            <p:cNvSpPr txBox="1"/>
            <p:nvPr/>
          </p:nvSpPr>
          <p:spPr>
            <a:xfrm>
              <a:off x="5821008" y="1459750"/>
              <a:ext cx="1617300" cy="11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75250">
              <a:spAutoFit/>
            </a:bodyPr>
            <a:lstStyle/>
            <a:p>
              <a:pPr indent="0" lvl="0" marL="4762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Action </a:t>
              </a:r>
              <a:r>
                <a:rPr b="1" lang="en" sz="15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Q-value estimates</a:t>
              </a:r>
              <a:endParaRPr sz="15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46378" rtl="0" algn="l">
                <a:lnSpc>
                  <a:spcPct val="100000"/>
                </a:lnSpc>
                <a:spcBef>
                  <a:spcPts val="192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.94	 .87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017" name="Google Shape;1017;p60"/>
          <p:cNvSpPr/>
          <p:nvPr/>
        </p:nvSpPr>
        <p:spPr>
          <a:xfrm rot="375901">
            <a:off x="5700356" y="2958315"/>
            <a:ext cx="3131200" cy="912684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Note: our network here is from states to actions still; why can it model Q(s,a;𝜽)?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8" name="Google Shape;1018;p60"/>
          <p:cNvSpPr/>
          <p:nvPr/>
        </p:nvSpPr>
        <p:spPr>
          <a:xfrm rot="375966">
            <a:off x="4674513" y="3955158"/>
            <a:ext cx="4381275" cy="912684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Sharing params among action Q value estimate networks; </a:t>
            </a:r>
            <a:r>
              <a:rPr i="1" lang="en" sz="1800">
                <a:latin typeface="Helvetica Neue"/>
                <a:ea typeface="Helvetica Neue"/>
                <a:cs typeface="Helvetica Neue"/>
                <a:sym typeface="Helvetica Neue"/>
              </a:rPr>
              <a:t>what we’re estimating depends on the loss function</a:t>
            </a:r>
            <a:endParaRPr i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 Network with Value Iteration</a:t>
            </a:r>
            <a:endParaRPr/>
          </a:p>
        </p:txBody>
      </p:sp>
      <p:sp>
        <p:nvSpPr>
          <p:cNvPr id="1024" name="Google Shape;1024;p61"/>
          <p:cNvSpPr/>
          <p:nvPr/>
        </p:nvSpPr>
        <p:spPr>
          <a:xfrm flipH="1">
            <a:off x="2366139" y="4115300"/>
            <a:ext cx="3451762" cy="152400"/>
          </a:xfrm>
          <a:custGeom>
            <a:rect b="b" l="l" r="r" t="t"/>
            <a:pathLst>
              <a:path extrusionOk="0" h="152400" w="5269865">
                <a:moveTo>
                  <a:pt x="5117394" y="101599"/>
                </a:moveTo>
                <a:lnTo>
                  <a:pt x="5117394" y="152400"/>
                </a:lnTo>
                <a:lnTo>
                  <a:pt x="5218994" y="101600"/>
                </a:lnTo>
                <a:lnTo>
                  <a:pt x="5117394" y="101599"/>
                </a:lnTo>
                <a:close/>
              </a:path>
              <a:path extrusionOk="0" h="152400" w="5269865">
                <a:moveTo>
                  <a:pt x="5117394" y="50799"/>
                </a:moveTo>
                <a:lnTo>
                  <a:pt x="5117394" y="101599"/>
                </a:lnTo>
                <a:lnTo>
                  <a:pt x="5142794" y="101600"/>
                </a:lnTo>
                <a:lnTo>
                  <a:pt x="5142794" y="50800"/>
                </a:lnTo>
                <a:lnTo>
                  <a:pt x="5117394" y="50799"/>
                </a:lnTo>
                <a:close/>
              </a:path>
              <a:path extrusionOk="0" h="152400" w="5269865">
                <a:moveTo>
                  <a:pt x="5117394" y="0"/>
                </a:moveTo>
                <a:lnTo>
                  <a:pt x="5117394" y="50799"/>
                </a:lnTo>
                <a:lnTo>
                  <a:pt x="5142794" y="50800"/>
                </a:lnTo>
                <a:lnTo>
                  <a:pt x="5142794" y="101600"/>
                </a:lnTo>
                <a:lnTo>
                  <a:pt x="5218997" y="101598"/>
                </a:lnTo>
                <a:lnTo>
                  <a:pt x="5269794" y="76200"/>
                </a:lnTo>
                <a:lnTo>
                  <a:pt x="5117394" y="0"/>
                </a:lnTo>
                <a:close/>
              </a:path>
              <a:path extrusionOk="0" h="152400" w="5269865">
                <a:moveTo>
                  <a:pt x="0" y="50798"/>
                </a:moveTo>
                <a:lnTo>
                  <a:pt x="0" y="101598"/>
                </a:lnTo>
                <a:lnTo>
                  <a:pt x="5117394" y="101599"/>
                </a:lnTo>
                <a:lnTo>
                  <a:pt x="5117394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F5D3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1"/>
          <p:cNvSpPr txBox="1"/>
          <p:nvPr/>
        </p:nvSpPr>
        <p:spPr>
          <a:xfrm>
            <a:off x="1725526" y="3767772"/>
            <a:ext cx="4398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5D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Pass</a:t>
            </a:r>
            <a:endParaRPr sz="2400">
              <a:solidFill>
                <a:srgbClr val="F5D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6" name="Google Shape;1026;p61"/>
          <p:cNvSpPr/>
          <p:nvPr/>
        </p:nvSpPr>
        <p:spPr>
          <a:xfrm>
            <a:off x="1075025" y="1676900"/>
            <a:ext cx="4742879" cy="152400"/>
          </a:xfrm>
          <a:custGeom>
            <a:rect b="b" l="l" r="r" t="t"/>
            <a:pathLst>
              <a:path extrusionOk="0" h="152400" w="5269865">
                <a:moveTo>
                  <a:pt x="5117394" y="101599"/>
                </a:moveTo>
                <a:lnTo>
                  <a:pt x="5117394" y="152400"/>
                </a:lnTo>
                <a:lnTo>
                  <a:pt x="5218994" y="101600"/>
                </a:lnTo>
                <a:lnTo>
                  <a:pt x="5117394" y="101599"/>
                </a:lnTo>
                <a:close/>
              </a:path>
              <a:path extrusionOk="0" h="152400" w="5269865">
                <a:moveTo>
                  <a:pt x="5117394" y="50799"/>
                </a:moveTo>
                <a:lnTo>
                  <a:pt x="5117394" y="101599"/>
                </a:lnTo>
                <a:lnTo>
                  <a:pt x="5142794" y="101600"/>
                </a:lnTo>
                <a:lnTo>
                  <a:pt x="5142794" y="50800"/>
                </a:lnTo>
                <a:lnTo>
                  <a:pt x="5117394" y="50799"/>
                </a:lnTo>
                <a:close/>
              </a:path>
              <a:path extrusionOk="0" h="152400" w="5269865">
                <a:moveTo>
                  <a:pt x="5117394" y="0"/>
                </a:moveTo>
                <a:lnTo>
                  <a:pt x="5117394" y="50799"/>
                </a:lnTo>
                <a:lnTo>
                  <a:pt x="5142794" y="50800"/>
                </a:lnTo>
                <a:lnTo>
                  <a:pt x="5142794" y="101600"/>
                </a:lnTo>
                <a:lnTo>
                  <a:pt x="5218997" y="101598"/>
                </a:lnTo>
                <a:lnTo>
                  <a:pt x="5269794" y="76200"/>
                </a:lnTo>
                <a:lnTo>
                  <a:pt x="5117394" y="0"/>
                </a:lnTo>
                <a:close/>
              </a:path>
              <a:path extrusionOk="0" h="152400" w="5269865">
                <a:moveTo>
                  <a:pt x="0" y="50798"/>
                </a:moveTo>
                <a:lnTo>
                  <a:pt x="0" y="101598"/>
                </a:lnTo>
                <a:lnTo>
                  <a:pt x="5117394" y="101599"/>
                </a:lnTo>
                <a:lnTo>
                  <a:pt x="5117394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433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1"/>
          <p:cNvSpPr txBox="1"/>
          <p:nvPr/>
        </p:nvSpPr>
        <p:spPr>
          <a:xfrm>
            <a:off x="1725526" y="1329372"/>
            <a:ext cx="4398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 Pass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8" name="Google Shape;102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4375" y="1017735"/>
            <a:ext cx="3937000" cy="46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3541" y="2831442"/>
            <a:ext cx="3989920" cy="5232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0" name="Google Shape;1030;p61"/>
          <p:cNvGrpSpPr/>
          <p:nvPr/>
        </p:nvGrpSpPr>
        <p:grpSpPr>
          <a:xfrm>
            <a:off x="171525" y="1900700"/>
            <a:ext cx="7259954" cy="523200"/>
            <a:chOff x="171525" y="1900700"/>
            <a:chExt cx="7259954" cy="523200"/>
          </a:xfrm>
        </p:grpSpPr>
        <p:pic>
          <p:nvPicPr>
            <p:cNvPr id="1031" name="Google Shape;1031;p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78428" y="1900712"/>
              <a:ext cx="5553051" cy="520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2" name="Google Shape;1032;p61"/>
            <p:cNvSpPr txBox="1"/>
            <p:nvPr/>
          </p:nvSpPr>
          <p:spPr>
            <a:xfrm>
              <a:off x="171525" y="1900700"/>
              <a:ext cx="1554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Helvetica Neue"/>
                  <a:ea typeface="Helvetica Neue"/>
                  <a:cs typeface="Helvetica Neue"/>
                  <a:sym typeface="Helvetica Neue"/>
                </a:rPr>
                <a:t>The Loss:</a:t>
              </a:r>
              <a:endParaRPr sz="2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033" name="Google Shape;1033;p61"/>
          <p:cNvGrpSpPr/>
          <p:nvPr/>
        </p:nvGrpSpPr>
        <p:grpSpPr>
          <a:xfrm>
            <a:off x="410700" y="1957007"/>
            <a:ext cx="4738447" cy="1422893"/>
            <a:chOff x="4242100" y="3195370"/>
            <a:chExt cx="4738447" cy="1422893"/>
          </a:xfrm>
        </p:grpSpPr>
        <p:grpSp>
          <p:nvGrpSpPr>
            <p:cNvPr id="1034" name="Google Shape;1034;p61"/>
            <p:cNvGrpSpPr/>
            <p:nvPr/>
          </p:nvGrpSpPr>
          <p:grpSpPr>
            <a:xfrm>
              <a:off x="4242100" y="3618363"/>
              <a:ext cx="4554300" cy="999900"/>
              <a:chOff x="3903125" y="3115338"/>
              <a:chExt cx="4554300" cy="999900"/>
            </a:xfrm>
          </p:grpSpPr>
          <p:sp>
            <p:nvSpPr>
              <p:cNvPr id="1035" name="Google Shape;1035;p61"/>
              <p:cNvSpPr/>
              <p:nvPr/>
            </p:nvSpPr>
            <p:spPr>
              <a:xfrm>
                <a:off x="3903125" y="3542538"/>
                <a:ext cx="1915800" cy="572700"/>
              </a:xfrm>
              <a:prstGeom prst="rect">
                <a:avLst/>
              </a:prstGeom>
              <a:noFill/>
              <a:ln cap="flat" cmpd="sng" w="38100">
                <a:solidFill>
                  <a:srgbClr val="F4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Helvetica Neue"/>
                    <a:ea typeface="Helvetica Neue"/>
                    <a:cs typeface="Helvetica Neue"/>
                    <a:sym typeface="Helvetica Neue"/>
                  </a:rPr>
                  <a:t>“Ground truth” Q*</a:t>
                </a:r>
                <a:endParaRPr sz="16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36" name="Google Shape;1036;p61"/>
              <p:cNvCxnSpPr>
                <a:stCxn id="1035" idx="0"/>
                <a:endCxn id="1037" idx="2"/>
              </p:cNvCxnSpPr>
              <p:nvPr/>
            </p:nvCxnSpPr>
            <p:spPr>
              <a:xfrm flipH="1" rot="10800000">
                <a:off x="4861025" y="3115338"/>
                <a:ext cx="3596400" cy="427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4CCC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037" name="Google Shape;1037;p61"/>
            <p:cNvSpPr/>
            <p:nvPr/>
          </p:nvSpPr>
          <p:spPr>
            <a:xfrm>
              <a:off x="8612447" y="3195370"/>
              <a:ext cx="368100" cy="423000"/>
            </a:xfrm>
            <a:prstGeom prst="rect">
              <a:avLst/>
            </a:prstGeom>
            <a:noFill/>
            <a:ln cap="flat" cmpd="sng" w="38100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61"/>
          <p:cNvGrpSpPr/>
          <p:nvPr/>
        </p:nvGrpSpPr>
        <p:grpSpPr>
          <a:xfrm>
            <a:off x="2468100" y="1957000"/>
            <a:ext cx="4529059" cy="1422900"/>
            <a:chOff x="5537500" y="3195363"/>
            <a:chExt cx="4529059" cy="1422900"/>
          </a:xfrm>
        </p:grpSpPr>
        <p:grpSp>
          <p:nvGrpSpPr>
            <p:cNvPr id="1039" name="Google Shape;1039;p61"/>
            <p:cNvGrpSpPr/>
            <p:nvPr/>
          </p:nvGrpSpPr>
          <p:grpSpPr>
            <a:xfrm>
              <a:off x="5537500" y="3618363"/>
              <a:ext cx="3801900" cy="999900"/>
              <a:chOff x="5198525" y="3115338"/>
              <a:chExt cx="3801900" cy="999900"/>
            </a:xfrm>
          </p:grpSpPr>
          <p:sp>
            <p:nvSpPr>
              <p:cNvPr id="1040" name="Google Shape;1040;p61"/>
              <p:cNvSpPr/>
              <p:nvPr/>
            </p:nvSpPr>
            <p:spPr>
              <a:xfrm>
                <a:off x="5198525" y="3542538"/>
                <a:ext cx="1915800" cy="572700"/>
              </a:xfrm>
              <a:prstGeom prst="rect">
                <a:avLst/>
              </a:prstGeom>
              <a:noFill/>
              <a:ln cap="flat" cmpd="sng" w="38100">
                <a:solidFill>
                  <a:srgbClr val="CFE2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Helvetica Neue"/>
                    <a:ea typeface="Helvetica Neue"/>
                    <a:cs typeface="Helvetica Neue"/>
                    <a:sym typeface="Helvetica Neue"/>
                  </a:rPr>
                  <a:t>Approximation</a:t>
                </a:r>
                <a:endParaRPr sz="16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41" name="Google Shape;1041;p61"/>
              <p:cNvCxnSpPr>
                <a:stCxn id="1040" idx="0"/>
                <a:endCxn id="1042" idx="2"/>
              </p:cNvCxnSpPr>
              <p:nvPr/>
            </p:nvCxnSpPr>
            <p:spPr>
              <a:xfrm flipH="1" rot="10800000">
                <a:off x="6156425" y="3115338"/>
                <a:ext cx="2844000" cy="427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CFE2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042" name="Google Shape;1042;p61"/>
            <p:cNvSpPr/>
            <p:nvPr/>
          </p:nvSpPr>
          <p:spPr>
            <a:xfrm>
              <a:off x="8612459" y="3195363"/>
              <a:ext cx="1454100" cy="423000"/>
            </a:xfrm>
            <a:prstGeom prst="rect">
              <a:avLst/>
            </a:prstGeom>
            <a:noFill/>
            <a:ln cap="flat" cmpd="sng" w="38100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" name="Google Shape;1043;p61"/>
          <p:cNvGrpSpPr/>
          <p:nvPr/>
        </p:nvGrpSpPr>
        <p:grpSpPr>
          <a:xfrm>
            <a:off x="4754100" y="1975713"/>
            <a:ext cx="4078200" cy="1713258"/>
            <a:chOff x="4754100" y="1975713"/>
            <a:chExt cx="4078200" cy="1713258"/>
          </a:xfrm>
        </p:grpSpPr>
        <p:grpSp>
          <p:nvGrpSpPr>
            <p:cNvPr id="1044" name="Google Shape;1044;p61"/>
            <p:cNvGrpSpPr/>
            <p:nvPr/>
          </p:nvGrpSpPr>
          <p:grpSpPr>
            <a:xfrm>
              <a:off x="4754100" y="1975713"/>
              <a:ext cx="4078200" cy="1404188"/>
              <a:chOff x="4242100" y="3214075"/>
              <a:chExt cx="4078200" cy="1404188"/>
            </a:xfrm>
          </p:grpSpPr>
          <p:grpSp>
            <p:nvGrpSpPr>
              <p:cNvPr id="1045" name="Google Shape;1045;p61"/>
              <p:cNvGrpSpPr/>
              <p:nvPr/>
            </p:nvGrpSpPr>
            <p:grpSpPr>
              <a:xfrm>
                <a:off x="4242100" y="3636963"/>
                <a:ext cx="4078200" cy="981300"/>
                <a:chOff x="3903125" y="3133938"/>
                <a:chExt cx="4078200" cy="981300"/>
              </a:xfrm>
            </p:grpSpPr>
            <p:sp>
              <p:nvSpPr>
                <p:cNvPr id="1046" name="Google Shape;1046;p61"/>
                <p:cNvSpPr/>
                <p:nvPr/>
              </p:nvSpPr>
              <p:spPr>
                <a:xfrm>
                  <a:off x="3903125" y="3542538"/>
                  <a:ext cx="4078200" cy="572700"/>
                </a:xfrm>
                <a:prstGeom prst="rect">
                  <a:avLst/>
                </a:prstGeom>
                <a:noFill/>
                <a:ln cap="flat" cmpd="sng" w="38100">
                  <a:solidFill>
                    <a:srgbClr val="D9D2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047" name="Google Shape;1047;p61"/>
                <p:cNvCxnSpPr>
                  <a:stCxn id="1046" idx="0"/>
                  <a:endCxn id="1048" idx="2"/>
                </p:cNvCxnSpPr>
                <p:nvPr/>
              </p:nvCxnSpPr>
              <p:spPr>
                <a:xfrm rot="10800000">
                  <a:off x="4111625" y="3133938"/>
                  <a:ext cx="1830600" cy="4086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D9D2E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048" name="Google Shape;1048;p61"/>
              <p:cNvSpPr/>
              <p:nvPr/>
            </p:nvSpPr>
            <p:spPr>
              <a:xfrm>
                <a:off x="4266600" y="3214075"/>
                <a:ext cx="368100" cy="423000"/>
              </a:xfrm>
              <a:prstGeom prst="rect">
                <a:avLst/>
              </a:prstGeom>
              <a:noFill/>
              <a:ln cap="flat" cmpd="sng" w="38100">
                <a:solidFill>
                  <a:srgbClr val="D9D2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9" name="Google Shape;1049;p61"/>
            <p:cNvSpPr/>
            <p:nvPr/>
          </p:nvSpPr>
          <p:spPr>
            <a:xfrm>
              <a:off x="4754100" y="3380871"/>
              <a:ext cx="4078200" cy="308100"/>
            </a:xfrm>
            <a:prstGeom prst="rect">
              <a:avLst/>
            </a:prstGeom>
            <a:noFill/>
            <a:ln cap="flat" cmpd="sng" w="38100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Helvetica Neue"/>
                  <a:ea typeface="Helvetica Neue"/>
                  <a:cs typeface="Helvetica Neue"/>
                  <a:sym typeface="Helvetica Neue"/>
                </a:rPr>
                <a:t>Estimate via value iteration intuition</a:t>
              </a:r>
              <a:endParaRPr sz="1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050" name="Google Shape;1050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1368" y="4392066"/>
            <a:ext cx="7158851" cy="42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61"/>
          <p:cNvSpPr txBox="1"/>
          <p:nvPr/>
        </p:nvSpPr>
        <p:spPr>
          <a:xfrm>
            <a:off x="171525" y="4339100"/>
            <a:ext cx="155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Update 𝜽: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Vision-and-Language Navigation (VLN)</a:t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https://bringmeaspoon.org/</a:t>
            </a:r>
            <a:r>
              <a:rPr lang="en"/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62650"/>
            <a:ext cx="3907117" cy="35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 rotWithShape="1">
          <a:blip r:embed="rId5">
            <a:alphaModFix/>
          </a:blip>
          <a:srcRect b="35149" l="3006" r="0" t="0"/>
          <a:stretch/>
        </p:blipFill>
        <p:spPr>
          <a:xfrm>
            <a:off x="4218825" y="2967652"/>
            <a:ext cx="4875575" cy="8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5">
            <a:alphaModFix/>
          </a:blip>
          <a:srcRect b="0" l="3006" r="0" t="62903"/>
          <a:stretch/>
        </p:blipFill>
        <p:spPr>
          <a:xfrm>
            <a:off x="4218825" y="3971225"/>
            <a:ext cx="4875575" cy="5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8137" y="910250"/>
            <a:ext cx="3756950" cy="219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Today’s Plan</a:t>
            </a:r>
            <a:endParaRPr/>
          </a:p>
        </p:txBody>
      </p:sp>
      <p:sp>
        <p:nvSpPr>
          <p:cNvPr id="1057" name="Google Shape;1057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Course organization and deliverables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Lecture 9 Recap</a:t>
            </a:r>
            <a:endParaRPr strike="sngStrike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trike="sngStrike"/>
              <a:t>Deep Reinforcement Learning</a:t>
            </a:r>
            <a:endParaRPr strike="sngStrike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Char char="○"/>
            </a:pPr>
            <a:r>
              <a:rPr lang="en">
                <a:solidFill>
                  <a:srgbClr val="0000FF"/>
                </a:solidFill>
              </a:rPr>
              <a:t>Any questions before we move on?</a:t>
            </a:r>
            <a:endParaRPr>
              <a:solidFill>
                <a:srgbClr val="0000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April 7 Project Roleplaying Breakouts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Items for You</a:t>
            </a:r>
            <a:endParaRPr/>
          </a:p>
        </p:txBody>
      </p:sp>
      <p:sp>
        <p:nvSpPr>
          <p:cNvPr id="1063" name="Google Shape;1063;p63"/>
          <p:cNvSpPr txBox="1"/>
          <p:nvPr>
            <p:ph idx="1" type="body"/>
          </p:nvPr>
        </p:nvSpPr>
        <p:spPr>
          <a:xfrm>
            <a:off x="311700" y="1152475"/>
            <a:ext cx="8520600" cy="3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For those doing a Paper Roleplaying Breakout session today, turn in your 2-page paper role report by 11:59pm tonight through the gDrive submission form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If your </a:t>
            </a:r>
            <a:r>
              <a:rPr i="1" lang="en"/>
              <a:t>final project </a:t>
            </a:r>
            <a:r>
              <a:rPr i="1" lang="en"/>
              <a:t>presentation</a:t>
            </a:r>
            <a:r>
              <a:rPr lang="en"/>
              <a:t> is on April 21st (two weeks from today), turn in your project question + multiple choice answers this week or on Friday next (April 14th)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We’ll post on Piazza to remind </a:t>
            </a:r>
            <a:r>
              <a:rPr lang="en"/>
              <a:t>you</a:t>
            </a:r>
            <a:r>
              <a:rPr lang="en"/>
              <a:t> about that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Roleplaying Breakouts: April 7 </a:t>
            </a:r>
            <a:r>
              <a:rPr lang="en" sz="2750"/>
              <a:t>[</a:t>
            </a:r>
            <a:r>
              <a:rPr lang="en" sz="275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Schedule</a:t>
            </a:r>
            <a:r>
              <a:rPr lang="en" sz="2750"/>
              <a:t>]</a:t>
            </a:r>
            <a:endParaRPr sz="2750"/>
          </a:p>
        </p:txBody>
      </p:sp>
      <p:sp>
        <p:nvSpPr>
          <p:cNvPr id="1069" name="Google Shape;1069;p64"/>
          <p:cNvSpPr txBox="1"/>
          <p:nvPr>
            <p:ph idx="1" type="body"/>
          </p:nvPr>
        </p:nvSpPr>
        <p:spPr>
          <a:xfrm>
            <a:off x="311700" y="1275500"/>
            <a:ext cx="8520600" cy="37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High-Resolution Image Synthesis with Latent Diffusion Model</a:t>
            </a:r>
            <a:r>
              <a:rPr lang="en"/>
              <a:t>s</a:t>
            </a:r>
            <a:br>
              <a:rPr lang="en"/>
            </a:br>
            <a:r>
              <a:rPr lang="en"/>
              <a:t> </a:t>
            </a:r>
            <a:r>
              <a:rPr b="1" lang="en"/>
              <a:t>(Find Jesse outside THH 201)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Deep Residual Learning for Image Recognition</a:t>
            </a:r>
            <a:br>
              <a:rPr lang="en"/>
            </a:br>
            <a:r>
              <a:rPr lang="en"/>
              <a:t> </a:t>
            </a:r>
            <a:r>
              <a:rPr b="1" lang="en"/>
              <a:t>(Virtual with Bingjie)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U-Net: Convolutional Networks for Biomedical Image Segmentation </a:t>
            </a:r>
            <a:r>
              <a:rPr b="1" lang="en"/>
              <a:t>(Find Shihan in THH 201 front)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Language Model Cascades </a:t>
            </a:r>
            <a:r>
              <a:rPr b="1" lang="en"/>
              <a:t>(Find Tejas in THH 201 back)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Lottery Ticket Hypothesis: Finding Sparse, Trainable Neural Networks </a:t>
            </a:r>
            <a:r>
              <a:rPr b="1" lang="en"/>
              <a:t>(Virtual with Gautam)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566: Deep Learning and Its Applications</a:t>
            </a:r>
            <a:endParaRPr/>
          </a:p>
        </p:txBody>
      </p:sp>
      <p:sp>
        <p:nvSpPr>
          <p:cNvPr id="1075" name="Google Shape;1075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Jesse Thomason</a:t>
            </a:r>
            <a:endParaRPr/>
          </a:p>
        </p:txBody>
      </p:sp>
      <p:sp>
        <p:nvSpPr>
          <p:cNvPr id="1076" name="Google Shape;1076;p65"/>
          <p:cNvSpPr txBox="1"/>
          <p:nvPr>
            <p:ph idx="1" type="subTitle"/>
          </p:nvPr>
        </p:nvSpPr>
        <p:spPr>
          <a:xfrm>
            <a:off x="311700" y="3519925"/>
            <a:ext cx="85206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10: Deep Reinforcement Learning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Actions and Consequences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11700" y="1152475"/>
            <a:ext cx="8520600" cy="3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Agents perform sequence prediction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are no longer taking in input and producing a single output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E.g., retrieval of an image from language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Want to learn a </a:t>
            </a:r>
            <a:r>
              <a:rPr i="1" lang="en"/>
              <a:t>policy 𝛑(a|s)</a:t>
            </a:r>
            <a:r>
              <a:rPr lang="en"/>
              <a:t> from </a:t>
            </a:r>
            <a:r>
              <a:rPr i="1" lang="en"/>
              <a:t>states</a:t>
            </a:r>
            <a:r>
              <a:rPr lang="en"/>
              <a:t> to </a:t>
            </a:r>
            <a:r>
              <a:rPr i="1" lang="en"/>
              <a:t>actions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are taking in observations (e.g., language and vision) and producing </a:t>
            </a:r>
            <a:r>
              <a:rPr i="1" lang="en"/>
              <a:t>one action at a time</a:t>
            </a:r>
            <a:r>
              <a:rPr lang="en"/>
              <a:t> that causes </a:t>
            </a:r>
            <a:r>
              <a:rPr i="1" lang="en"/>
              <a:t>new observations we can consider; </a:t>
            </a:r>
            <a:r>
              <a:rPr lang="en"/>
              <a:t>our state is estimated by observations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Open-loop: Produce whole sequence at once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Closed-loop: Consider observations after each action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Vision-and-Language Navigation with LSTM</a:t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https://bringmeaspoon.org/</a:t>
            </a:r>
            <a:r>
              <a:rPr lang="en"/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4">
            <a:alphaModFix/>
          </a:blip>
          <a:srcRect b="35149" l="3006" r="0" t="0"/>
          <a:stretch/>
        </p:blipFill>
        <p:spPr>
          <a:xfrm>
            <a:off x="4218825" y="2967652"/>
            <a:ext cx="4875575" cy="8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 b="0" l="3006" r="0" t="62903"/>
          <a:stretch/>
        </p:blipFill>
        <p:spPr>
          <a:xfrm>
            <a:off x="4218825" y="3971225"/>
            <a:ext cx="4875575" cy="5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82200"/>
            <a:ext cx="8839204" cy="138544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/>
          <p:nvPr/>
        </p:nvSpPr>
        <p:spPr>
          <a:xfrm>
            <a:off x="4466375" y="1554175"/>
            <a:ext cx="588600" cy="146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5054975" y="1554175"/>
            <a:ext cx="588600" cy="146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5613150" y="1554175"/>
            <a:ext cx="3378300" cy="146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Vision-and-Language Navigation with LSTM</a:t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25" y="4863350"/>
            <a:ext cx="9144000" cy="28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https://bringmeaspoon.org/</a:t>
            </a:r>
            <a:r>
              <a:rPr lang="en"/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4">
            <a:alphaModFix/>
          </a:blip>
          <a:srcRect b="0" l="3006" r="0" t="62903"/>
          <a:stretch/>
        </p:blipFill>
        <p:spPr>
          <a:xfrm>
            <a:off x="4268425" y="3724050"/>
            <a:ext cx="4875575" cy="5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4">
            <a:alphaModFix/>
          </a:blip>
          <a:srcRect b="35149" l="3006" r="0" t="0"/>
          <a:stretch/>
        </p:blipFill>
        <p:spPr>
          <a:xfrm>
            <a:off x="215125" y="3532152"/>
            <a:ext cx="4875575" cy="8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311700" y="1152475"/>
            <a:ext cx="8520600" cy="22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resulting LSTM is a </a:t>
            </a:r>
            <a:r>
              <a:rPr i="1" lang="en"/>
              <a:t>policy</a:t>
            </a:r>
            <a:r>
              <a:rPr lang="en"/>
              <a:t> from </a:t>
            </a:r>
            <a:r>
              <a:rPr i="1" lang="en"/>
              <a:t>states</a:t>
            </a:r>
            <a:r>
              <a:rPr lang="en"/>
              <a:t> represented as history so far, image observations, and language instructions to </a:t>
            </a:r>
            <a:r>
              <a:rPr i="1" lang="en"/>
              <a:t>actions </a:t>
            </a:r>
            <a:r>
              <a:rPr lang="en"/>
              <a:t>in the environment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With training data, this is just </a:t>
            </a:r>
            <a:r>
              <a:rPr i="1" lang="en"/>
              <a:t>supervised learning</a:t>
            </a:r>
            <a:r>
              <a:rPr lang="en"/>
              <a:t> still; in this community you’ll also see this called </a:t>
            </a:r>
            <a:r>
              <a:rPr i="1" lang="en"/>
              <a:t>imitation learning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Vision-and-Language Navigation with LSTM</a:t>
            </a:r>
            <a:endParaRPr/>
          </a:p>
        </p:txBody>
      </p:sp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2" name="Google Shape;152;p21"/>
          <p:cNvGrpSpPr/>
          <p:nvPr/>
        </p:nvGrpSpPr>
        <p:grpSpPr>
          <a:xfrm>
            <a:off x="1135379" y="2340650"/>
            <a:ext cx="6454840" cy="2716175"/>
            <a:chOff x="1135379" y="2340650"/>
            <a:chExt cx="6454840" cy="2716175"/>
          </a:xfrm>
        </p:grpSpPr>
        <p:sp>
          <p:nvSpPr>
            <p:cNvPr id="153" name="Google Shape;153;p21"/>
            <p:cNvSpPr/>
            <p:nvPr/>
          </p:nvSpPr>
          <p:spPr>
            <a:xfrm>
              <a:off x="2586475" y="3788375"/>
              <a:ext cx="548700" cy="5487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2699250" y="2965125"/>
              <a:ext cx="548700" cy="548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3313275" y="4114525"/>
              <a:ext cx="548700" cy="548700"/>
            </a:xfrm>
            <a:prstGeom prst="ellipse">
              <a:avLst/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4175000" y="4203525"/>
              <a:ext cx="548700" cy="548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3313275" y="2416425"/>
              <a:ext cx="548700" cy="548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5397743" y="2690963"/>
              <a:ext cx="548700" cy="548700"/>
            </a:xfrm>
            <a:prstGeom prst="ellipse">
              <a:avLst/>
            </a:prstGeom>
            <a:solidFill>
              <a:srgbClr val="6AA84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3950975" y="3450700"/>
              <a:ext cx="548700" cy="548700"/>
            </a:xfrm>
            <a:prstGeom prst="ellipse">
              <a:avLst/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4892200" y="4508125"/>
              <a:ext cx="548700" cy="548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4723700" y="3239675"/>
              <a:ext cx="548700" cy="548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2150550" y="2340650"/>
              <a:ext cx="548700" cy="548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3" name="Google Shape;163;p21"/>
            <p:cNvCxnSpPr>
              <a:stCxn id="153" idx="0"/>
              <a:endCxn id="154" idx="4"/>
            </p:cNvCxnSpPr>
            <p:nvPr/>
          </p:nvCxnSpPr>
          <p:spPr>
            <a:xfrm flipH="1" rot="10800000">
              <a:off x="2860825" y="3513875"/>
              <a:ext cx="112800" cy="274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21"/>
            <p:cNvCxnSpPr>
              <a:stCxn id="154" idx="7"/>
              <a:endCxn id="157" idx="3"/>
            </p:cNvCxnSpPr>
            <p:nvPr/>
          </p:nvCxnSpPr>
          <p:spPr>
            <a:xfrm flipH="1" rot="10800000">
              <a:off x="3167595" y="2884680"/>
              <a:ext cx="225900" cy="160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" name="Google Shape;165;p21"/>
            <p:cNvCxnSpPr>
              <a:stCxn id="154" idx="1"/>
              <a:endCxn id="162" idx="5"/>
            </p:cNvCxnSpPr>
            <p:nvPr/>
          </p:nvCxnSpPr>
          <p:spPr>
            <a:xfrm rot="10800000">
              <a:off x="2618805" y="2809080"/>
              <a:ext cx="160800" cy="236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21"/>
            <p:cNvCxnSpPr>
              <a:stCxn id="153" idx="6"/>
              <a:endCxn id="155" idx="1"/>
            </p:cNvCxnSpPr>
            <p:nvPr/>
          </p:nvCxnSpPr>
          <p:spPr>
            <a:xfrm>
              <a:off x="3135175" y="4062725"/>
              <a:ext cx="258600" cy="132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21"/>
            <p:cNvCxnSpPr>
              <a:stCxn id="155" idx="7"/>
              <a:endCxn id="159" idx="3"/>
            </p:cNvCxnSpPr>
            <p:nvPr/>
          </p:nvCxnSpPr>
          <p:spPr>
            <a:xfrm flipH="1" rot="10800000">
              <a:off x="3781620" y="3919180"/>
              <a:ext cx="249600" cy="275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21"/>
            <p:cNvCxnSpPr>
              <a:stCxn id="161" idx="2"/>
              <a:endCxn id="159" idx="7"/>
            </p:cNvCxnSpPr>
            <p:nvPr/>
          </p:nvCxnSpPr>
          <p:spPr>
            <a:xfrm flipH="1">
              <a:off x="4419200" y="3514025"/>
              <a:ext cx="304500" cy="17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21"/>
            <p:cNvCxnSpPr>
              <a:stCxn id="156" idx="2"/>
              <a:endCxn id="155" idx="6"/>
            </p:cNvCxnSpPr>
            <p:nvPr/>
          </p:nvCxnSpPr>
          <p:spPr>
            <a:xfrm rot="10800000">
              <a:off x="3862100" y="4388775"/>
              <a:ext cx="312900" cy="89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21"/>
            <p:cNvCxnSpPr>
              <a:stCxn id="156" idx="6"/>
              <a:endCxn id="160" idx="1"/>
            </p:cNvCxnSpPr>
            <p:nvPr/>
          </p:nvCxnSpPr>
          <p:spPr>
            <a:xfrm>
              <a:off x="4723700" y="4477875"/>
              <a:ext cx="249000" cy="110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21"/>
            <p:cNvCxnSpPr>
              <a:stCxn id="158" idx="3"/>
              <a:endCxn id="161" idx="7"/>
            </p:cNvCxnSpPr>
            <p:nvPr/>
          </p:nvCxnSpPr>
          <p:spPr>
            <a:xfrm flipH="1">
              <a:off x="5191898" y="3159307"/>
              <a:ext cx="286200" cy="160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21"/>
            <p:cNvCxnSpPr>
              <a:stCxn id="160" idx="6"/>
            </p:cNvCxnSpPr>
            <p:nvPr/>
          </p:nvCxnSpPr>
          <p:spPr>
            <a:xfrm>
              <a:off x="5440900" y="4782475"/>
              <a:ext cx="352800" cy="33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" name="Google Shape;173;p21"/>
            <p:cNvCxnSpPr>
              <a:stCxn id="160" idx="7"/>
            </p:cNvCxnSpPr>
            <p:nvPr/>
          </p:nvCxnSpPr>
          <p:spPr>
            <a:xfrm flipH="1" rot="10800000">
              <a:off x="5360545" y="4224280"/>
              <a:ext cx="183900" cy="3642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" name="Google Shape;174;p21"/>
            <p:cNvCxnSpPr>
              <a:stCxn id="157" idx="6"/>
            </p:cNvCxnSpPr>
            <p:nvPr/>
          </p:nvCxnSpPr>
          <p:spPr>
            <a:xfrm flipH="1" rot="10800000">
              <a:off x="3861975" y="2605275"/>
              <a:ext cx="416400" cy="85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21"/>
            <p:cNvCxnSpPr>
              <a:endCxn id="161" idx="6"/>
            </p:cNvCxnSpPr>
            <p:nvPr/>
          </p:nvCxnSpPr>
          <p:spPr>
            <a:xfrm rot="10800000">
              <a:off x="5272400" y="3514025"/>
              <a:ext cx="272100" cy="45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76" name="Google Shape;17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5379" y="3426229"/>
              <a:ext cx="1273001" cy="12730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7" name="Google Shape;177;p21"/>
            <p:cNvCxnSpPr>
              <a:stCxn id="153" idx="1"/>
            </p:cNvCxnSpPr>
            <p:nvPr/>
          </p:nvCxnSpPr>
          <p:spPr>
            <a:xfrm rot="10800000">
              <a:off x="2402230" y="3445730"/>
              <a:ext cx="264600" cy="42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21"/>
            <p:cNvCxnSpPr>
              <a:endCxn id="153" idx="3"/>
            </p:cNvCxnSpPr>
            <p:nvPr/>
          </p:nvCxnSpPr>
          <p:spPr>
            <a:xfrm flipH="1" rot="10800000">
              <a:off x="2381530" y="4256720"/>
              <a:ext cx="285300" cy="44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21"/>
            <p:cNvCxnSpPr>
              <a:stCxn id="158" idx="7"/>
            </p:cNvCxnSpPr>
            <p:nvPr/>
          </p:nvCxnSpPr>
          <p:spPr>
            <a:xfrm flipH="1" rot="10800000">
              <a:off x="5866088" y="2634818"/>
              <a:ext cx="500400" cy="13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21"/>
            <p:cNvCxnSpPr>
              <a:stCxn id="158" idx="6"/>
            </p:cNvCxnSpPr>
            <p:nvPr/>
          </p:nvCxnSpPr>
          <p:spPr>
            <a:xfrm>
              <a:off x="5946443" y="2965313"/>
              <a:ext cx="363300" cy="880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81" name="Google Shape;18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7218" y="2603210"/>
              <a:ext cx="1273001" cy="12730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" name="Google Shape;1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42422"/>
            <a:ext cx="8839204" cy="1385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